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09/03/2021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09/03/2021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09/03/2021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09/03/2021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09/03/2021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A847CFC-816F-41D0-AAC0-9BF4FEBC753E}" type="datetimeFigureOut">
              <a:rPr lang="es-ES" smtClean="0"/>
              <a:t>09/03/2021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09/03/2021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E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09/03/2021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09/03/2021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09/03/2021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A847CFC-816F-41D0-AAC0-9BF4FEBC753E}" type="datetimeFigureOut">
              <a:rPr lang="es-ES" smtClean="0"/>
              <a:t>09/03/2021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09/03/2021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Objetivo: Reconocer y ubicar los principales recursos naturales de América.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251520" y="1412776"/>
            <a:ext cx="8503920" cy="4572000"/>
          </a:xfrm>
        </p:spPr>
        <p:txBody>
          <a:bodyPr/>
          <a:lstStyle/>
          <a:p>
            <a:r>
              <a:rPr lang="es-ES" sz="2400" dirty="0" smtClean="0"/>
              <a:t>¿Qué son los recursos naturales?</a:t>
            </a:r>
          </a:p>
          <a:p>
            <a:pPr marL="0" indent="0">
              <a:buNone/>
            </a:pPr>
            <a:r>
              <a:rPr lang="es-ES" sz="2400" dirty="0" smtClean="0"/>
              <a:t>Son elemento que están en la naturaleza y que el ser humano utiliza para satisfacer sus necesidades. Pueden ser RENOVABLES o NO RENOVABLES.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78"/>
          <a:stretch/>
        </p:blipFill>
        <p:spPr bwMode="auto">
          <a:xfrm>
            <a:off x="1547664" y="3068960"/>
            <a:ext cx="5616624" cy="3644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693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Tipos de recursos.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Hídricos.</a:t>
            </a:r>
          </a:p>
          <a:p>
            <a:r>
              <a:rPr lang="es-ES" dirty="0" smtClean="0"/>
              <a:t>Forestales.</a:t>
            </a:r>
          </a:p>
          <a:p>
            <a:r>
              <a:rPr lang="es-ES" dirty="0" smtClean="0"/>
              <a:t>Minerales.</a:t>
            </a:r>
          </a:p>
          <a:p>
            <a:r>
              <a:rPr lang="es-ES" dirty="0" smtClean="0"/>
              <a:t>Marinos.</a:t>
            </a:r>
          </a:p>
          <a:p>
            <a:r>
              <a:rPr lang="es-ES" dirty="0" smtClean="0"/>
              <a:t>Agropecuarios.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4826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Actividades económicas de América.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Primarias: extracción de recursos naturales.</a:t>
            </a:r>
          </a:p>
          <a:p>
            <a:r>
              <a:rPr lang="es-ES" dirty="0" smtClean="0"/>
              <a:t>Secundarias: trabajo de las industrias, donde se procesan los recursos de las naturaleza.</a:t>
            </a:r>
          </a:p>
          <a:p>
            <a:r>
              <a:rPr lang="es-ES" dirty="0" smtClean="0"/>
              <a:t>Terciarios: Corresponden a los servicios.</a:t>
            </a:r>
          </a:p>
          <a:p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45"/>
          <a:stretch/>
        </p:blipFill>
        <p:spPr bwMode="auto">
          <a:xfrm>
            <a:off x="683568" y="3501008"/>
            <a:ext cx="6934200" cy="3216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54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CTIVIDADES ECONÃMICAS&#10;PESCA: conjunto de tÃ©cnicas y actividades mediante&#10;las cuales el hombre captura peces, moluscos,&#10;cr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68" y="332655"/>
            <a:ext cx="7953347" cy="597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8856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ANADERÃA: consiste en la crianza de&#10;animales para su aprovechamiento.&#10;MINERÃA: conjunto de tÃ©cnicas y&#10;actividades que se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4788"/>
            <a:ext cx="8064896" cy="605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837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RODUCTOS El origen del&#10;producto es&#10;del: MAR -&#10;SUELO -&#10;SUBSUELO&#10;Â¿Renovable o no&#10;renovable?&#10;Producto que&#10;entrega o bien&#10;que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136904" cy="6109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046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Recursos de AmÃ©rica del Sur.&#10;Busca en el&#10;mapa y&#10;clasifica los&#10;recursos&#10;naturales, de&#10;los paÃ­ses&#10;que aparecen&#10;en la tabla.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6" y="260648"/>
            <a:ext cx="8280920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486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PAÃS RENOVABLE NO RENOVABLE&#10;Chile Pesqueros, papas, frutas y vid CarbÃ³n, cobre y oro.&#10;Brasil Arroz, caucho, maÃ­z, cacao et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952"/>
          <a:stretch/>
        </p:blipFill>
        <p:spPr bwMode="auto">
          <a:xfrm>
            <a:off x="323528" y="548680"/>
            <a:ext cx="847312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187624" y="5373216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Vid: Vida silvestre.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16348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Tarea próxima clase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Elige 5 países de América, investiga sus recursos naturales (renovables y no renovables). Escríbelos en tu cuaderno.</a:t>
            </a:r>
          </a:p>
          <a:p>
            <a:endParaRPr lang="es-E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871" y="2924944"/>
            <a:ext cx="3411463" cy="341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 descr="á Caritas feliz imÃ¡genes de stock, dibujos carita feliz caricatura |  descargar en DepositphotosÂ®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789040"/>
            <a:ext cx="2265393" cy="2265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567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25</TotalTime>
  <Words>122</Words>
  <Application>Microsoft Office PowerPoint</Application>
  <PresentationFormat>Presentación en pantalla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Civil</vt:lpstr>
      <vt:lpstr>Objetivo: Reconocer y ubicar los principales recursos naturales de América.</vt:lpstr>
      <vt:lpstr>Tipos de recursos.</vt:lpstr>
      <vt:lpstr>Actividades económicas de América.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Tarea próxima clase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Objetivo: Reconocer y ubicar los principales recursos naturales de América.</dc:title>
  <dc:creator>tamara arias m</dc:creator>
  <cp:lastModifiedBy>tamara arias m</cp:lastModifiedBy>
  <cp:revision>6</cp:revision>
  <dcterms:created xsi:type="dcterms:W3CDTF">2021-03-07T22:12:57Z</dcterms:created>
  <dcterms:modified xsi:type="dcterms:W3CDTF">2021-03-09T18:25:47Z</dcterms:modified>
</cp:coreProperties>
</file>