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7" r:id="rId5"/>
    <p:sldId id="258" r:id="rId6"/>
    <p:sldId id="259" r:id="rId7"/>
    <p:sldId id="260" r:id="rId8"/>
    <p:sldId id="261" r:id="rId9"/>
    <p:sldId id="262" r:id="rId10"/>
    <p:sldId id="265" r:id="rId11"/>
    <p:sldId id="264" r:id="rId12"/>
    <p:sldId id="268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05/04/2021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148064" y="260648"/>
            <a:ext cx="34923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Brush Script MT" pitchFamily="66" charset="0"/>
              </a:rPr>
              <a:t>Ciencias sociales 5º básico.</a:t>
            </a:r>
          </a:p>
          <a:p>
            <a:r>
              <a:rPr lang="es-ES" sz="2800" dirty="0" smtClean="0">
                <a:latin typeface="Brush Script MT" pitchFamily="66" charset="0"/>
              </a:rPr>
              <a:t>Martes 6 de abril, 2021.</a:t>
            </a:r>
            <a:endParaRPr lang="es-ES" sz="2800" dirty="0">
              <a:latin typeface="Brush Script MT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9512" y="1916832"/>
            <a:ext cx="848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 smtClean="0">
                <a:latin typeface="Brush Script MT" pitchFamily="66" charset="0"/>
              </a:rPr>
              <a:t>Objetivo: Conocer la organización política y democrática de Chile.</a:t>
            </a:r>
            <a:endParaRPr lang="es-ES" sz="6000" b="1" dirty="0">
              <a:latin typeface="Brush Script MT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707904" y="5589240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Brush Script MT" pitchFamily="66" charset="0"/>
              </a:rPr>
              <a:t>Profesora Tamara Arias Mendoza.</a:t>
            </a:r>
          </a:p>
          <a:p>
            <a:r>
              <a:rPr lang="es-ES" sz="2800" dirty="0" smtClean="0">
                <a:latin typeface="Brush Script MT" pitchFamily="66" charset="0"/>
              </a:rPr>
              <a:t>Colegio San José de Cerrillo.</a:t>
            </a:r>
            <a:endParaRPr lang="es-ES" sz="2800" dirty="0"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360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OrganizaciÃ³n Politica de Chile 4Â° bÃ¡sico - Pag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" r="4176"/>
          <a:stretch/>
        </p:blipFill>
        <p:spPr bwMode="auto">
          <a:xfrm>
            <a:off x="179512" y="404664"/>
            <a:ext cx="87129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l poder judicial chileno pide una &quot;pronta&quot; soluciÃ³n a los abusos en los  centros de menores | Sociedad | EdiciÃ³n AmÃ©rica | Agencia EF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4055"/>
            <a:ext cx="4896544" cy="315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783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OrganizaciÃ³n Politica de Chile 4Â° bÃ¡sico - Pag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" r="5873"/>
          <a:stretch/>
        </p:blipFill>
        <p:spPr bwMode="auto">
          <a:xfrm>
            <a:off x="179512" y="620688"/>
            <a:ext cx="871296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611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119357"/>
              </p:ext>
            </p:extLst>
          </p:nvPr>
        </p:nvGraphicFramePr>
        <p:xfrm>
          <a:off x="328045" y="2060848"/>
          <a:ext cx="8564435" cy="3240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4550"/>
                <a:gridCol w="2854550"/>
                <a:gridCol w="2855335"/>
              </a:tblGrid>
              <a:tr h="7690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Instituciones de poder.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Función.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Autoridad.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37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Poder Ejecutivo.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37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Poder Legislativo.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 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 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37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>
                          <a:effectLst/>
                        </a:rPr>
                        <a:t>Poder Judicia.</a:t>
                      </a:r>
                      <a:endParaRPr lang="es-E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 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dirty="0">
                          <a:effectLst/>
                        </a:rPr>
                        <a:t> 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323528" y="908720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>
                <a:latin typeface="Brush Script MT" pitchFamily="66" charset="0"/>
              </a:rPr>
              <a:t>Actividad: Completa el siguiente recuadro.</a:t>
            </a:r>
            <a:endParaRPr lang="es-ES" sz="4400" dirty="0"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550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rganizaciÃ³n Politica de Chile 4Â° bÃ¡sico - Pag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1"/>
          <a:stretch/>
        </p:blipFill>
        <p:spPr bwMode="auto">
          <a:xfrm>
            <a:off x="179512" y="620688"/>
            <a:ext cx="8865305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116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OrganizaciÃ³n Politica de Chile 4Â° bÃ¡sico - Pag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" r="6184"/>
          <a:stretch/>
        </p:blipFill>
        <p:spPr bwMode="auto">
          <a:xfrm>
            <a:off x="166254" y="548680"/>
            <a:ext cx="86542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68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SEXTO BÃSICO PRIMER SEMESTRE: febrero 2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03850"/>
            <a:ext cx="829120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GUÃA NÂ° 4 SEXTOS BÃSICOS: AUTORIDADES POLÃTICAS DE CHILE HOLAâ¦â¦. ESPERO QUE  ESTÃN MUY BIÃN!!!!!!!!!!!!! EMPECEMOS? P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" name="AutoShape 8" descr="GUÃA NÂ° 4 SEXTOS BÃSICOS: AUTORIDADES POLÃTICAS DE CHILE HOLAâ¦â¦. ESPERO QUE  ESTÃN MUY BIÃN!!!!!!!!!!!!! EMPECEMOS? P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" name="AutoShape 10" descr="GUÃA NÂ° 4 SEXTOS BÃSICOS: AUTORIDADES POLÃTICAS DE CHILE HOLAâ¦â¦. ESPERO QUE  ESTÃN MUY BIÃN!!!!!!!!!!!!! EMPECEMOS? P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" name="AutoShape 12" descr="GUÃA NÂ° 4 SEXTOS BÃSICOS: AUTORIDADES POLÃTICAS DE CHILE HOLAâ¦â¦. ESPERO QUE  ESTÃN MUY BIÃN!!!!!!!!!!!!! EMPECEMOS? Pe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55" name="Picture 15" descr="OrganizaciÃ³n polÃ­tica administrativa de Chile, 6,7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" t="20693" r="2141" b="5821"/>
          <a:stretch/>
        </p:blipFill>
        <p:spPr bwMode="auto">
          <a:xfrm>
            <a:off x="1021226" y="3075353"/>
            <a:ext cx="6559899" cy="381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1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OrganizaciÃ³n Politica de Chile 4Â° bÃ¡sico - Pag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66"/>
          <a:stretch/>
        </p:blipFill>
        <p:spPr bwMode="auto">
          <a:xfrm>
            <a:off x="107504" y="476672"/>
            <a:ext cx="8929446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52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OrganizaciÃ³n Politica de Chile 4Â° bÃ¡sico - Pag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" r="4253"/>
          <a:stretch/>
        </p:blipFill>
        <p:spPr bwMode="auto">
          <a:xfrm>
            <a:off x="107504" y="713300"/>
            <a:ext cx="8856984" cy="602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32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OrganizaciÃ³n Politica de Chile 4Â° bÃ¡sico - Pag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" r="4207"/>
          <a:stretch/>
        </p:blipFill>
        <p:spPr bwMode="auto">
          <a:xfrm>
            <a:off x="107504" y="764704"/>
            <a:ext cx="886008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185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OrganizaciÃ³n Politica de Chile 4Â° bÃ¡sico - Pag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" r="5671"/>
          <a:stretch/>
        </p:blipFill>
        <p:spPr bwMode="auto">
          <a:xfrm>
            <a:off x="179512" y="404664"/>
            <a:ext cx="857382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Etiqueta: PODER LEGISLATIVO - La Terce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662319"/>
            <a:ext cx="4710815" cy="3134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220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OrganizaciÃ³n Politica de Chile 4Â° bÃ¡sico - Pag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" r="6123"/>
          <a:stretch/>
        </p:blipFill>
        <p:spPr bwMode="auto">
          <a:xfrm>
            <a:off x="180108" y="620688"/>
            <a:ext cx="8784379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25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58</Words>
  <Application>Microsoft Office PowerPoint</Application>
  <PresentationFormat>Presentación en pantalla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6</cp:revision>
  <dcterms:created xsi:type="dcterms:W3CDTF">2021-04-02T15:38:25Z</dcterms:created>
  <dcterms:modified xsi:type="dcterms:W3CDTF">2021-04-05T22:12:58Z</dcterms:modified>
</cp:coreProperties>
</file>