
<file path=[Content_Types].xml><?xml version="1.0" encoding="utf-8"?>
<Types xmlns="http://schemas.openxmlformats.org/package/2006/content-types">
  <Default Extension="png" ContentType="image/png"/>
  <Default Extension="jpeg" ContentType="image/jpeg"/>
  <Default Extension="emf" ContentType="image/x-emf"/>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2" r:id="rId6"/>
    <p:sldId id="263" r:id="rId7"/>
    <p:sldId id="261" r:id="rId8"/>
    <p:sldId id="260" r:id="rId9"/>
  </p:sldIdLst>
  <p:sldSz cx="9144000" cy="6858000" type="screen4x3"/>
  <p:notesSz cx="6858000" cy="9144000"/>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380" y="-9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hdphoto1.wdp>
</file>

<file path=ppt/media/hdphoto2.wdp>
</file>

<file path=ppt/media/image1.jpeg>
</file>

<file path=ppt/media/image2.jpe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s-ES" smtClean="0"/>
              <a:t>Haga clic para modificar el estilo de título del patrón</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n-US" dirty="0"/>
          </a:p>
        </p:txBody>
      </p:sp>
      <p:sp>
        <p:nvSpPr>
          <p:cNvPr id="4" name="Date Placeholder 3"/>
          <p:cNvSpPr>
            <a:spLocks noGrp="1"/>
          </p:cNvSpPr>
          <p:nvPr>
            <p:ph type="dt" sz="half" idx="10"/>
          </p:nvPr>
        </p:nvSpPr>
        <p:spPr/>
        <p:txBody>
          <a:bodyPr/>
          <a:lstStyle/>
          <a:p>
            <a:fld id="{7A847CFC-816F-41D0-AAC0-9BF4FEBC753E}" type="datetimeFigureOut">
              <a:rPr lang="es-ES" smtClean="0"/>
              <a:t>02/03/2021</a:t>
            </a:fld>
            <a:endParaRPr lang="es-ES"/>
          </a:p>
        </p:txBody>
      </p:sp>
      <p:sp>
        <p:nvSpPr>
          <p:cNvPr id="5" name="Footer Placeholder 4"/>
          <p:cNvSpPr>
            <a:spLocks noGrp="1"/>
          </p:cNvSpPr>
          <p:nvPr>
            <p:ph type="ftr" sz="quarter" idx="11"/>
          </p:nvPr>
        </p:nvSpPr>
        <p:spPr/>
        <p:txBody>
          <a:bodyPr/>
          <a:lstStyle/>
          <a:p>
            <a:endParaRPr lang="es-ES"/>
          </a:p>
        </p:txBody>
      </p:sp>
      <p:sp>
        <p:nvSpPr>
          <p:cNvPr id="6" name="Slide Number Placeholder 5"/>
          <p:cNvSpPr>
            <a:spLocks noGrp="1"/>
          </p:cNvSpPr>
          <p:nvPr>
            <p:ph type="sldNum" sz="quarter" idx="12"/>
          </p:nvPr>
        </p:nvSpPr>
        <p:spPr/>
        <p:txBody>
          <a:bodyPr/>
          <a:lstStyle/>
          <a:p>
            <a:fld id="{132FADFE-3B8F-471C-ABF0-DBC7717ECBBC}" type="slidenum">
              <a:rPr lang="es-ES" smtClean="0"/>
              <a:t>‹Nº›</a:t>
            </a:fld>
            <a:endParaRPr lang="es-E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a:p>
        </p:txBody>
      </p:sp>
      <p:sp>
        <p:nvSpPr>
          <p:cNvPr id="3" name="Vertical Text Placeholder 2"/>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a:p>
        </p:txBody>
      </p:sp>
      <p:sp>
        <p:nvSpPr>
          <p:cNvPr id="4" name="Date Placeholder 3"/>
          <p:cNvSpPr>
            <a:spLocks noGrp="1"/>
          </p:cNvSpPr>
          <p:nvPr>
            <p:ph type="dt" sz="half" idx="10"/>
          </p:nvPr>
        </p:nvSpPr>
        <p:spPr/>
        <p:txBody>
          <a:bodyPr/>
          <a:lstStyle/>
          <a:p>
            <a:fld id="{7A847CFC-816F-41D0-AAC0-9BF4FEBC753E}" type="datetimeFigureOut">
              <a:rPr lang="es-ES" smtClean="0"/>
              <a:t>02/03/2021</a:t>
            </a:fld>
            <a:endParaRPr lang="es-ES"/>
          </a:p>
        </p:txBody>
      </p:sp>
      <p:sp>
        <p:nvSpPr>
          <p:cNvPr id="5" name="Footer Placeholder 4"/>
          <p:cNvSpPr>
            <a:spLocks noGrp="1"/>
          </p:cNvSpPr>
          <p:nvPr>
            <p:ph type="ftr" sz="quarter" idx="11"/>
          </p:nvPr>
        </p:nvSpPr>
        <p:spPr/>
        <p:txBody>
          <a:bodyPr/>
          <a:lstStyle/>
          <a:p>
            <a:endParaRPr lang="es-ES"/>
          </a:p>
        </p:txBody>
      </p:sp>
      <p:sp>
        <p:nvSpPr>
          <p:cNvPr id="6" name="Slide Number Placeholder 5"/>
          <p:cNvSpPr>
            <a:spLocks noGrp="1"/>
          </p:cNvSpPr>
          <p:nvPr>
            <p:ph type="sldNum" sz="quarter" idx="12"/>
          </p:nvPr>
        </p:nvSpPr>
        <p:spPr/>
        <p:txBody>
          <a:bodyPr/>
          <a:lstStyle/>
          <a:p>
            <a:fld id="{132FADFE-3B8F-471C-ABF0-DBC7717ECBBC}" type="slidenum">
              <a:rPr lang="es-ES" smtClean="0"/>
              <a:t>‹Nº›</a:t>
            </a:fld>
            <a:endParaRPr lang="es-E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a:p>
        </p:txBody>
      </p:sp>
      <p:sp>
        <p:nvSpPr>
          <p:cNvPr id="4" name="Date Placeholder 3"/>
          <p:cNvSpPr>
            <a:spLocks noGrp="1"/>
          </p:cNvSpPr>
          <p:nvPr>
            <p:ph type="dt" sz="half" idx="10"/>
          </p:nvPr>
        </p:nvSpPr>
        <p:spPr/>
        <p:txBody>
          <a:bodyPr/>
          <a:lstStyle/>
          <a:p>
            <a:fld id="{7A847CFC-816F-41D0-AAC0-9BF4FEBC753E}" type="datetimeFigureOut">
              <a:rPr lang="es-ES" smtClean="0"/>
              <a:t>02/03/2021</a:t>
            </a:fld>
            <a:endParaRPr lang="es-ES"/>
          </a:p>
        </p:txBody>
      </p:sp>
      <p:sp>
        <p:nvSpPr>
          <p:cNvPr id="5" name="Footer Placeholder 4"/>
          <p:cNvSpPr>
            <a:spLocks noGrp="1"/>
          </p:cNvSpPr>
          <p:nvPr>
            <p:ph type="ftr" sz="quarter" idx="11"/>
          </p:nvPr>
        </p:nvSpPr>
        <p:spPr/>
        <p:txBody>
          <a:bodyPr/>
          <a:lstStyle/>
          <a:p>
            <a:endParaRPr lang="es-ES"/>
          </a:p>
        </p:txBody>
      </p:sp>
      <p:sp>
        <p:nvSpPr>
          <p:cNvPr id="6" name="Slide Number Placeholder 5"/>
          <p:cNvSpPr>
            <a:spLocks noGrp="1"/>
          </p:cNvSpPr>
          <p:nvPr>
            <p:ph type="sldNum" sz="quarter" idx="12"/>
          </p:nvPr>
        </p:nvSpPr>
        <p:spPr/>
        <p:txBody>
          <a:bodyPr/>
          <a:lstStyle/>
          <a:p>
            <a:fld id="{132FADFE-3B8F-471C-ABF0-DBC7717ECBBC}" type="slidenum">
              <a:rPr lang="es-ES" smtClean="0"/>
              <a:t>‹Nº›</a:t>
            </a:fld>
            <a:endParaRPr lang="es-E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a:p>
        </p:txBody>
      </p:sp>
      <p:sp>
        <p:nvSpPr>
          <p:cNvPr id="3" name="Content Placeholder 2"/>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a:p>
        </p:txBody>
      </p:sp>
      <p:sp>
        <p:nvSpPr>
          <p:cNvPr id="4" name="Date Placeholder 3"/>
          <p:cNvSpPr>
            <a:spLocks noGrp="1"/>
          </p:cNvSpPr>
          <p:nvPr>
            <p:ph type="dt" sz="half" idx="10"/>
          </p:nvPr>
        </p:nvSpPr>
        <p:spPr/>
        <p:txBody>
          <a:bodyPr/>
          <a:lstStyle/>
          <a:p>
            <a:fld id="{7A847CFC-816F-41D0-AAC0-9BF4FEBC753E}" type="datetimeFigureOut">
              <a:rPr lang="es-ES" smtClean="0"/>
              <a:t>02/03/2021</a:t>
            </a:fld>
            <a:endParaRPr lang="es-ES"/>
          </a:p>
        </p:txBody>
      </p:sp>
      <p:sp>
        <p:nvSpPr>
          <p:cNvPr id="5" name="Footer Placeholder 4"/>
          <p:cNvSpPr>
            <a:spLocks noGrp="1"/>
          </p:cNvSpPr>
          <p:nvPr>
            <p:ph type="ftr" sz="quarter" idx="11"/>
          </p:nvPr>
        </p:nvSpPr>
        <p:spPr/>
        <p:txBody>
          <a:bodyPr/>
          <a:lstStyle/>
          <a:p>
            <a:endParaRPr lang="es-ES"/>
          </a:p>
        </p:txBody>
      </p:sp>
      <p:sp>
        <p:nvSpPr>
          <p:cNvPr id="6" name="Slide Number Placeholder 5"/>
          <p:cNvSpPr>
            <a:spLocks noGrp="1"/>
          </p:cNvSpPr>
          <p:nvPr>
            <p:ph type="sldNum" sz="quarter" idx="12"/>
          </p:nvPr>
        </p:nvSpPr>
        <p:spPr/>
        <p:txBody>
          <a:bodyPr/>
          <a:lstStyle/>
          <a:p>
            <a:fld id="{132FADFE-3B8F-471C-ABF0-DBC7717ECBBC}" type="slidenum">
              <a:rPr lang="es-ES" smtClean="0"/>
              <a:t>‹Nº›</a:t>
            </a:fld>
            <a:endParaRPr lang="es-E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7A847CFC-816F-41D0-AAC0-9BF4FEBC753E}" type="datetimeFigureOut">
              <a:rPr lang="es-ES" smtClean="0"/>
              <a:t>02/03/2021</a:t>
            </a:fld>
            <a:endParaRPr lang="es-ES"/>
          </a:p>
        </p:txBody>
      </p:sp>
      <p:sp>
        <p:nvSpPr>
          <p:cNvPr id="5" name="Footer Placeholder 4"/>
          <p:cNvSpPr>
            <a:spLocks noGrp="1"/>
          </p:cNvSpPr>
          <p:nvPr>
            <p:ph type="ftr" sz="quarter" idx="11"/>
          </p:nvPr>
        </p:nvSpPr>
        <p:spPr/>
        <p:txBody>
          <a:bodyPr/>
          <a:lstStyle/>
          <a:p>
            <a:endParaRPr lang="es-ES"/>
          </a:p>
        </p:txBody>
      </p:sp>
      <p:sp>
        <p:nvSpPr>
          <p:cNvPr id="6" name="Slide Number Placeholder 5"/>
          <p:cNvSpPr>
            <a:spLocks noGrp="1"/>
          </p:cNvSpPr>
          <p:nvPr>
            <p:ph type="sldNum" sz="quarter" idx="12"/>
          </p:nvPr>
        </p:nvSpPr>
        <p:spPr/>
        <p:txBody>
          <a:bodyPr/>
          <a:lstStyle/>
          <a:p>
            <a:fld id="{132FADFE-3B8F-471C-ABF0-DBC7717ECBBC}" type="slidenum">
              <a:rPr lang="es-ES" smtClean="0"/>
              <a:t>‹Nº›</a:t>
            </a:fld>
            <a:endParaRPr lang="es-E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Date Placeholder 4"/>
          <p:cNvSpPr>
            <a:spLocks noGrp="1"/>
          </p:cNvSpPr>
          <p:nvPr>
            <p:ph type="dt" sz="half" idx="10"/>
          </p:nvPr>
        </p:nvSpPr>
        <p:spPr/>
        <p:txBody>
          <a:bodyPr/>
          <a:lstStyle/>
          <a:p>
            <a:fld id="{7A847CFC-816F-41D0-AAC0-9BF4FEBC753E}" type="datetimeFigureOut">
              <a:rPr lang="es-ES" smtClean="0"/>
              <a:t>02/03/2021</a:t>
            </a:fld>
            <a:endParaRPr lang="es-ES"/>
          </a:p>
        </p:txBody>
      </p:sp>
      <p:sp>
        <p:nvSpPr>
          <p:cNvPr id="6" name="Footer Placeholder 5"/>
          <p:cNvSpPr>
            <a:spLocks noGrp="1"/>
          </p:cNvSpPr>
          <p:nvPr>
            <p:ph type="ftr" sz="quarter" idx="11"/>
          </p:nvPr>
        </p:nvSpPr>
        <p:spPr/>
        <p:txBody>
          <a:bodyPr/>
          <a:lstStyle/>
          <a:p>
            <a:endParaRPr lang="es-ES"/>
          </a:p>
        </p:txBody>
      </p:sp>
      <p:sp>
        <p:nvSpPr>
          <p:cNvPr id="7" name="Slide Number Placeholder 6"/>
          <p:cNvSpPr>
            <a:spLocks noGrp="1"/>
          </p:cNvSpPr>
          <p:nvPr>
            <p:ph type="sldNum" sz="quarter" idx="12"/>
          </p:nvPr>
        </p:nvSpPr>
        <p:spPr/>
        <p:txBody>
          <a:bodyPr/>
          <a:lstStyle/>
          <a:p>
            <a:fld id="{132FADFE-3B8F-471C-ABF0-DBC7717ECBBC}" type="slidenum">
              <a:rPr lang="es-ES" smtClean="0"/>
              <a:t>‹Nº›</a:t>
            </a:fld>
            <a:endParaRPr lang="es-E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s-ES" smtClean="0"/>
              <a:t>Haga clic para modificar el estilo de título del patrón</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a:p>
        </p:txBody>
      </p:sp>
      <p:sp>
        <p:nvSpPr>
          <p:cNvPr id="7" name="Date Placeholder 6"/>
          <p:cNvSpPr>
            <a:spLocks noGrp="1"/>
          </p:cNvSpPr>
          <p:nvPr>
            <p:ph type="dt" sz="half" idx="10"/>
          </p:nvPr>
        </p:nvSpPr>
        <p:spPr/>
        <p:txBody>
          <a:bodyPr/>
          <a:lstStyle/>
          <a:p>
            <a:fld id="{7A847CFC-816F-41D0-AAC0-9BF4FEBC753E}" type="datetimeFigureOut">
              <a:rPr lang="es-ES" smtClean="0"/>
              <a:t>02/03/2021</a:t>
            </a:fld>
            <a:endParaRPr lang="es-ES"/>
          </a:p>
        </p:txBody>
      </p:sp>
      <p:sp>
        <p:nvSpPr>
          <p:cNvPr id="8" name="Footer Placeholder 7"/>
          <p:cNvSpPr>
            <a:spLocks noGrp="1"/>
          </p:cNvSpPr>
          <p:nvPr>
            <p:ph type="ftr" sz="quarter" idx="11"/>
          </p:nvPr>
        </p:nvSpPr>
        <p:spPr/>
        <p:txBody>
          <a:bodyPr/>
          <a:lstStyle/>
          <a:p>
            <a:endParaRPr lang="es-ES"/>
          </a:p>
        </p:txBody>
      </p:sp>
      <p:sp>
        <p:nvSpPr>
          <p:cNvPr id="9" name="Slide Number Placeholder 8"/>
          <p:cNvSpPr>
            <a:spLocks noGrp="1"/>
          </p:cNvSpPr>
          <p:nvPr>
            <p:ph type="sldNum" sz="quarter" idx="12"/>
          </p:nvPr>
        </p:nvSpPr>
        <p:spPr/>
        <p:txBody>
          <a:bodyPr/>
          <a:lstStyle/>
          <a:p>
            <a:fld id="{132FADFE-3B8F-471C-ABF0-DBC7717ECBBC}" type="slidenum">
              <a:rPr lang="es-ES" smtClean="0"/>
              <a:t>‹Nº›</a:t>
            </a:fld>
            <a:endParaRPr lang="es-E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a:p>
        </p:txBody>
      </p:sp>
      <p:sp>
        <p:nvSpPr>
          <p:cNvPr id="3" name="Date Placeholder 2"/>
          <p:cNvSpPr>
            <a:spLocks noGrp="1"/>
          </p:cNvSpPr>
          <p:nvPr>
            <p:ph type="dt" sz="half" idx="10"/>
          </p:nvPr>
        </p:nvSpPr>
        <p:spPr/>
        <p:txBody>
          <a:bodyPr/>
          <a:lstStyle/>
          <a:p>
            <a:fld id="{7A847CFC-816F-41D0-AAC0-9BF4FEBC753E}" type="datetimeFigureOut">
              <a:rPr lang="es-ES" smtClean="0"/>
              <a:t>02/03/2021</a:t>
            </a:fld>
            <a:endParaRPr lang="es-ES"/>
          </a:p>
        </p:txBody>
      </p:sp>
      <p:sp>
        <p:nvSpPr>
          <p:cNvPr id="4" name="Footer Placeholder 3"/>
          <p:cNvSpPr>
            <a:spLocks noGrp="1"/>
          </p:cNvSpPr>
          <p:nvPr>
            <p:ph type="ftr" sz="quarter" idx="11"/>
          </p:nvPr>
        </p:nvSpPr>
        <p:spPr/>
        <p:txBody>
          <a:bodyPr/>
          <a:lstStyle/>
          <a:p>
            <a:endParaRPr lang="es-ES"/>
          </a:p>
        </p:txBody>
      </p:sp>
      <p:sp>
        <p:nvSpPr>
          <p:cNvPr id="5" name="Slide Number Placeholder 4"/>
          <p:cNvSpPr>
            <a:spLocks noGrp="1"/>
          </p:cNvSpPr>
          <p:nvPr>
            <p:ph type="sldNum" sz="quarter" idx="12"/>
          </p:nvPr>
        </p:nvSpPr>
        <p:spPr/>
        <p:txBody>
          <a:bodyPr/>
          <a:lstStyle/>
          <a:p>
            <a:fld id="{132FADFE-3B8F-471C-ABF0-DBC7717ECBBC}" type="slidenum">
              <a:rPr lang="es-ES" smtClean="0"/>
              <a:t>‹Nº›</a:t>
            </a:fld>
            <a:endParaRPr lang="es-E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A847CFC-816F-41D0-AAC0-9BF4FEBC753E}" type="datetimeFigureOut">
              <a:rPr lang="es-ES" smtClean="0"/>
              <a:t>02/03/2021</a:t>
            </a:fld>
            <a:endParaRPr lang="es-ES"/>
          </a:p>
        </p:txBody>
      </p:sp>
      <p:sp>
        <p:nvSpPr>
          <p:cNvPr id="3" name="Footer Placeholder 2"/>
          <p:cNvSpPr>
            <a:spLocks noGrp="1"/>
          </p:cNvSpPr>
          <p:nvPr>
            <p:ph type="ftr" sz="quarter" idx="11"/>
          </p:nvPr>
        </p:nvSpPr>
        <p:spPr/>
        <p:txBody>
          <a:bodyPr/>
          <a:lstStyle/>
          <a:p>
            <a:endParaRPr lang="es-ES"/>
          </a:p>
        </p:txBody>
      </p:sp>
      <p:sp>
        <p:nvSpPr>
          <p:cNvPr id="4" name="Slide Number Placeholder 3"/>
          <p:cNvSpPr>
            <a:spLocks noGrp="1"/>
          </p:cNvSpPr>
          <p:nvPr>
            <p:ph type="sldNum" sz="quarter" idx="12"/>
          </p:nvPr>
        </p:nvSpPr>
        <p:spPr/>
        <p:txBody>
          <a:bodyPr/>
          <a:lstStyle/>
          <a:p>
            <a:fld id="{132FADFE-3B8F-471C-ABF0-DBC7717ECBBC}" type="slidenum">
              <a:rPr lang="es-ES" smtClean="0"/>
              <a:t>‹Nº›</a:t>
            </a:fld>
            <a:endParaRPr lang="es-E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s-ES" smtClean="0"/>
              <a:t>Haga clic para modificar el estilo de título del patrón</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Date Placeholder 4"/>
          <p:cNvSpPr>
            <a:spLocks noGrp="1"/>
          </p:cNvSpPr>
          <p:nvPr>
            <p:ph type="dt" sz="half" idx="10"/>
          </p:nvPr>
        </p:nvSpPr>
        <p:spPr/>
        <p:txBody>
          <a:bodyPr/>
          <a:lstStyle/>
          <a:p>
            <a:fld id="{7A847CFC-816F-41D0-AAC0-9BF4FEBC753E}" type="datetimeFigureOut">
              <a:rPr lang="es-ES" smtClean="0"/>
              <a:t>02/03/2021</a:t>
            </a:fld>
            <a:endParaRPr lang="es-ES"/>
          </a:p>
        </p:txBody>
      </p:sp>
      <p:sp>
        <p:nvSpPr>
          <p:cNvPr id="6" name="Footer Placeholder 5"/>
          <p:cNvSpPr>
            <a:spLocks noGrp="1"/>
          </p:cNvSpPr>
          <p:nvPr>
            <p:ph type="ftr" sz="quarter" idx="11"/>
          </p:nvPr>
        </p:nvSpPr>
        <p:spPr/>
        <p:txBody>
          <a:bodyPr/>
          <a:lstStyle/>
          <a:p>
            <a:endParaRPr lang="es-ES"/>
          </a:p>
        </p:txBody>
      </p:sp>
      <p:sp>
        <p:nvSpPr>
          <p:cNvPr id="7" name="Slide Number Placeholder 6"/>
          <p:cNvSpPr>
            <a:spLocks noGrp="1"/>
          </p:cNvSpPr>
          <p:nvPr>
            <p:ph type="sldNum" sz="quarter" idx="12"/>
          </p:nvPr>
        </p:nvSpPr>
        <p:spPr/>
        <p:txBody>
          <a:bodyPr/>
          <a:lstStyle/>
          <a:p>
            <a:fld id="{132FADFE-3B8F-471C-ABF0-DBC7717ECBBC}" type="slidenum">
              <a:rPr lang="es-ES" smtClean="0"/>
              <a:t>‹Nº›</a:t>
            </a:fld>
            <a:endParaRPr lang="es-ES"/>
          </a:p>
        </p:txBody>
      </p:sp>
      <p:sp>
        <p:nvSpPr>
          <p:cNvPr id="9" name="Content Placeholder 8"/>
          <p:cNvSpPr>
            <a:spLocks noGrp="1"/>
          </p:cNvSpPr>
          <p:nvPr>
            <p:ph sz="quarter" idx="13"/>
          </p:nvPr>
        </p:nvSpPr>
        <p:spPr>
          <a:xfrm>
            <a:off x="304800" y="381000"/>
            <a:ext cx="7772400" cy="4942840"/>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s-ES" smtClean="0"/>
              <a:t>Haga clic para modificar el estilo de título del patrón</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s-ES" smtClean="0"/>
              <a:t>Haga clic en el icono para agregar una imagen</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8" name="Date Placeholder 7"/>
          <p:cNvSpPr>
            <a:spLocks noGrp="1"/>
          </p:cNvSpPr>
          <p:nvPr>
            <p:ph type="dt" sz="half" idx="10"/>
          </p:nvPr>
        </p:nvSpPr>
        <p:spPr/>
        <p:txBody>
          <a:bodyPr/>
          <a:lstStyle/>
          <a:p>
            <a:fld id="{7A847CFC-816F-41D0-AAC0-9BF4FEBC753E}" type="datetimeFigureOut">
              <a:rPr lang="es-ES" smtClean="0"/>
              <a:t>02/03/2021</a:t>
            </a:fld>
            <a:endParaRPr lang="es-ES"/>
          </a:p>
        </p:txBody>
      </p:sp>
      <p:sp>
        <p:nvSpPr>
          <p:cNvPr id="9" name="Slide Number Placeholder 8"/>
          <p:cNvSpPr>
            <a:spLocks noGrp="1"/>
          </p:cNvSpPr>
          <p:nvPr>
            <p:ph type="sldNum" sz="quarter" idx="11"/>
          </p:nvPr>
        </p:nvSpPr>
        <p:spPr/>
        <p:txBody>
          <a:bodyPr/>
          <a:lstStyle/>
          <a:p>
            <a:fld id="{132FADFE-3B8F-471C-ABF0-DBC7717ECBBC}" type="slidenum">
              <a:rPr lang="es-ES" smtClean="0"/>
              <a:t>‹Nº›</a:t>
            </a:fld>
            <a:endParaRPr lang="es-ES"/>
          </a:p>
        </p:txBody>
      </p:sp>
      <p:sp>
        <p:nvSpPr>
          <p:cNvPr id="10" name="Footer Placeholder 9"/>
          <p:cNvSpPr>
            <a:spLocks noGrp="1"/>
          </p:cNvSpPr>
          <p:nvPr>
            <p:ph type="ftr" sz="quarter" idx="12"/>
          </p:nvPr>
        </p:nvSpPr>
        <p:spPr/>
        <p:txBody>
          <a:bodyPr/>
          <a:lstStyle/>
          <a:p>
            <a:endParaRPr lang="es-E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132FADFE-3B8F-471C-ABF0-DBC7717ECBBC}" type="slidenum">
              <a:rPr lang="es-ES" smtClean="0"/>
              <a:t>‹Nº›</a:t>
            </a:fld>
            <a:endParaRPr lang="es-ES"/>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endParaRPr lang="es-ES"/>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7A847CFC-816F-41D0-AAC0-9BF4FEBC753E}" type="datetimeFigureOut">
              <a:rPr lang="es-ES" smtClean="0"/>
              <a:t>02/03/2021</a:t>
            </a:fld>
            <a:endParaRPr lang="es-E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l" defTabSz="914400" rtl="0"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l" defTabSz="914400" rtl="0"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l" defTabSz="914400" rtl="0"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l" defTabSz="914400" rtl="0"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l" defTabSz="914400" rtl="0"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l" defTabSz="914400" rtl="0"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l" defTabSz="914400" rtl="0"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l" defTabSz="914400" rtl="0"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2.jpeg"/><Relationship Id="rId1" Type="http://schemas.openxmlformats.org/officeDocument/2006/relationships/slideLayout" Target="../slideLayouts/slideLayout4.xml"/><Relationship Id="rId5" Type="http://schemas.microsoft.com/office/2007/relationships/hdphoto" Target="../media/hdphoto2.wdp"/><Relationship Id="rId4" Type="http://schemas.openxmlformats.org/officeDocument/2006/relationships/image" Target="../media/image3.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title"/>
          </p:nvPr>
        </p:nvSpPr>
        <p:spPr>
          <a:xfrm>
            <a:off x="179512" y="274638"/>
            <a:ext cx="7897688" cy="1143000"/>
          </a:xfrm>
        </p:spPr>
        <p:txBody>
          <a:bodyPr/>
          <a:lstStyle/>
          <a:p>
            <a:r>
              <a:rPr lang="es-ES" dirty="0" smtClean="0"/>
              <a:t>Ciencias sociales: Reforzamiento</a:t>
            </a:r>
            <a:endParaRPr lang="es-ES" dirty="0"/>
          </a:p>
        </p:txBody>
      </p:sp>
      <p:sp>
        <p:nvSpPr>
          <p:cNvPr id="5" name="4 Marcador de contenido"/>
          <p:cNvSpPr>
            <a:spLocks noGrp="1"/>
          </p:cNvSpPr>
          <p:nvPr>
            <p:ph idx="1"/>
          </p:nvPr>
        </p:nvSpPr>
        <p:spPr/>
        <p:txBody>
          <a:bodyPr/>
          <a:lstStyle/>
          <a:p>
            <a:r>
              <a:rPr lang="es-ES" dirty="0" smtClean="0"/>
              <a:t>Continente americanos:</a:t>
            </a:r>
          </a:p>
          <a:p>
            <a:r>
              <a:rPr lang="es-ES" dirty="0" smtClean="0"/>
              <a:t>Paisajes.</a:t>
            </a:r>
          </a:p>
          <a:p>
            <a:r>
              <a:rPr lang="es-ES" dirty="0" smtClean="0"/>
              <a:t>Climas</a:t>
            </a:r>
          </a:p>
          <a:p>
            <a:r>
              <a:rPr lang="es-ES" dirty="0" smtClean="0"/>
              <a:t>Población.</a:t>
            </a:r>
            <a:endParaRPr lang="es-ES" dirty="0"/>
          </a:p>
        </p:txBody>
      </p:sp>
    </p:spTree>
    <p:extLst>
      <p:ext uri="{BB962C8B-B14F-4D97-AF65-F5344CB8AC3E}">
        <p14:creationId xmlns:p14="http://schemas.microsoft.com/office/powerpoint/2010/main" val="15020796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Continente americano.</a:t>
            </a:r>
            <a:endParaRPr lang="es-ES" dirty="0"/>
          </a:p>
        </p:txBody>
      </p:sp>
      <p:sp>
        <p:nvSpPr>
          <p:cNvPr id="3" name="2 Marcador de contenido"/>
          <p:cNvSpPr>
            <a:spLocks noGrp="1"/>
          </p:cNvSpPr>
          <p:nvPr>
            <p:ph idx="1"/>
          </p:nvPr>
        </p:nvSpPr>
        <p:spPr>
          <a:xfrm>
            <a:off x="323528" y="1340768"/>
            <a:ext cx="7992888" cy="5256584"/>
          </a:xfrm>
        </p:spPr>
        <p:txBody>
          <a:bodyPr>
            <a:normAutofit fontScale="92500" lnSpcReduction="20000"/>
          </a:bodyPr>
          <a:lstStyle/>
          <a:p>
            <a:pPr marL="114300" indent="0">
              <a:buNone/>
            </a:pPr>
            <a:endParaRPr lang="es-ES" dirty="0"/>
          </a:p>
          <a:p>
            <a:r>
              <a:rPr lang="es-CL" dirty="0"/>
              <a:t>América es el segundo continente más grande del planeta. Se localiza en</a:t>
            </a:r>
            <a:r>
              <a:rPr lang="es-CL" b="1" dirty="0"/>
              <a:t> </a:t>
            </a:r>
            <a:r>
              <a:rPr lang="es-CL" dirty="0"/>
              <a:t>el hemisferio occidental, entre los 83º de latitud norte y los 56º de latitud</a:t>
            </a:r>
            <a:r>
              <a:rPr lang="es-CL" b="1" dirty="0"/>
              <a:t> </a:t>
            </a:r>
            <a:r>
              <a:rPr lang="es-CL" dirty="0"/>
              <a:t>sur, y se encuentra rodeado de océanos: el océano Pacífico, el Atlántico,</a:t>
            </a:r>
            <a:r>
              <a:rPr lang="es-CL" b="1" dirty="0"/>
              <a:t> </a:t>
            </a:r>
            <a:r>
              <a:rPr lang="es-CL" dirty="0"/>
              <a:t>el Glaciar Ártico y el Austral. Está constituido por tres subcontinentes:</a:t>
            </a:r>
            <a:r>
              <a:rPr lang="es-CL" b="1" dirty="0"/>
              <a:t> </a:t>
            </a:r>
            <a:r>
              <a:rPr lang="es-CL" dirty="0"/>
              <a:t>América del Norte, América Central y América del Sur. En estos espacios</a:t>
            </a:r>
            <a:r>
              <a:rPr lang="es-CL" b="1" dirty="0"/>
              <a:t> </a:t>
            </a:r>
            <a:r>
              <a:rPr lang="es-CL" dirty="0"/>
              <a:t>conviven distintos países y sociedades que se han adaptado a diversos</a:t>
            </a:r>
            <a:r>
              <a:rPr lang="es-CL" b="1" dirty="0"/>
              <a:t> </a:t>
            </a:r>
            <a:r>
              <a:rPr lang="es-CL" dirty="0"/>
              <a:t>tipos de paisajes, los que han sido modificados continuamente.</a:t>
            </a:r>
            <a:endParaRPr lang="es-ES" dirty="0"/>
          </a:p>
          <a:p>
            <a:r>
              <a:rPr lang="es-CL" b="1" dirty="0"/>
              <a:t>a) AMÉRICA DEL NORTE: </a:t>
            </a:r>
            <a:r>
              <a:rPr lang="es-CL" dirty="0"/>
              <a:t>Comprende una gran masa de tierra formada por tres grandes países: Canadá, Estados Unidos y México.</a:t>
            </a:r>
            <a:endParaRPr lang="es-ES" dirty="0"/>
          </a:p>
          <a:p>
            <a:r>
              <a:rPr lang="es-CL" b="1" dirty="0"/>
              <a:t>b) AMERICA CENTRAL:</a:t>
            </a:r>
            <a:r>
              <a:rPr lang="es-CL" dirty="0"/>
              <a:t> Es una angosta franja de tierra que une América del Norte y América del Sur. Aquí se encuentran Guatemala, Belice, El Salvador, Honduras, Nicaragua, Costa Rica y Panamá. Además están las Antillas, donde se reúnen una serie de países islas como: Cuba, Jamaica, Haití, República Dominicana, Puerto Rico y muchas otras islas pequeñas.</a:t>
            </a:r>
            <a:endParaRPr lang="es-ES" dirty="0"/>
          </a:p>
          <a:p>
            <a:r>
              <a:rPr lang="es-CL" b="1" dirty="0"/>
              <a:t>c) AMERICA DEL SUR:</a:t>
            </a:r>
            <a:r>
              <a:rPr lang="es-CL" dirty="0"/>
              <a:t> Está formada por doce países: Colombia, Venezuela, Guyana, Surinam, Ecuador, Brasil, Perú, Bolivia, Paraguay, Uruguay, Argentina y Chile. </a:t>
            </a:r>
            <a:endParaRPr lang="es-ES" dirty="0"/>
          </a:p>
          <a:p>
            <a:endParaRPr lang="es-ES" dirty="0"/>
          </a:p>
        </p:txBody>
      </p:sp>
    </p:spTree>
    <p:extLst>
      <p:ext uri="{BB962C8B-B14F-4D97-AF65-F5344CB8AC3E}">
        <p14:creationId xmlns:p14="http://schemas.microsoft.com/office/powerpoint/2010/main" val="8101420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Relieves.</a:t>
            </a:r>
            <a:endParaRPr lang="es-ES" dirty="0"/>
          </a:p>
        </p:txBody>
      </p:sp>
      <p:sp>
        <p:nvSpPr>
          <p:cNvPr id="3" name="2 Marcador de contenido"/>
          <p:cNvSpPr>
            <a:spLocks noGrp="1"/>
          </p:cNvSpPr>
          <p:nvPr>
            <p:ph idx="1"/>
          </p:nvPr>
        </p:nvSpPr>
        <p:spPr>
          <a:xfrm>
            <a:off x="107504" y="1412776"/>
            <a:ext cx="8208912" cy="5256584"/>
          </a:xfrm>
        </p:spPr>
        <p:txBody>
          <a:bodyPr>
            <a:normAutofit fontScale="92500"/>
          </a:bodyPr>
          <a:lstStyle/>
          <a:p>
            <a:r>
              <a:rPr lang="es-CL" b="1" dirty="0"/>
              <a:t>a) LAS CORDILLERAS:</a:t>
            </a:r>
            <a:r>
              <a:rPr lang="es-CL" dirty="0"/>
              <a:t> La parte oeste, está cruzada casi en toda su extensión por una cordillera que va tomando distintos nombres a lo largo de su recorrido por el continente: </a:t>
            </a:r>
            <a:r>
              <a:rPr lang="es-CL" b="1" dirty="0"/>
              <a:t>Montañas Rocosas en América del Norte</a:t>
            </a:r>
            <a:r>
              <a:rPr lang="es-CL" dirty="0"/>
              <a:t>, </a:t>
            </a:r>
            <a:r>
              <a:rPr lang="es-CL" b="1" dirty="0"/>
              <a:t>Sierra Madre en América Central</a:t>
            </a:r>
            <a:r>
              <a:rPr lang="es-CL" dirty="0"/>
              <a:t> y </a:t>
            </a:r>
            <a:r>
              <a:rPr lang="es-CL" b="1" dirty="0"/>
              <a:t>Cordillera de los Andes en América del Sur</a:t>
            </a:r>
            <a:r>
              <a:rPr lang="es-CL" dirty="0"/>
              <a:t>.</a:t>
            </a:r>
            <a:endParaRPr lang="es-ES" dirty="0"/>
          </a:p>
          <a:p>
            <a:r>
              <a:rPr lang="es-CL" b="1" dirty="0"/>
              <a:t>b) LAS MESETAS:</a:t>
            </a:r>
            <a:r>
              <a:rPr lang="es-CL" dirty="0"/>
              <a:t> Al este del continente se encuentran manifestaciones de este relieve. En el norte se localiza el </a:t>
            </a:r>
            <a:r>
              <a:rPr lang="es-CL" b="1" dirty="0"/>
              <a:t>escudo Canadiense y los montes Apalaches</a:t>
            </a:r>
            <a:r>
              <a:rPr lang="es-CL" dirty="0"/>
              <a:t>, cuya altura no supera los 2000 metros. En América del Sur se puede reconocer al macizo de Guayana, el macizo de Brasilia y la meseta Patagónica. Son de escasa altura, muy desgastados por la erosión.</a:t>
            </a:r>
            <a:endParaRPr lang="es-ES" dirty="0"/>
          </a:p>
          <a:p>
            <a:r>
              <a:rPr lang="es-CL" b="1" dirty="0"/>
              <a:t>c) LAS LLANURAS:</a:t>
            </a:r>
            <a:r>
              <a:rPr lang="es-CL" dirty="0"/>
              <a:t> En el centro y este se pueden encontrar extensas llanuras. En América del Norte se encuentra la </a:t>
            </a:r>
            <a:r>
              <a:rPr lang="es-CL" b="1" dirty="0"/>
              <a:t>llanura canadiense y la llanura central, localizada en Estados Unidos y que es recorrida por el río Mississippi.</a:t>
            </a:r>
            <a:r>
              <a:rPr lang="es-CL" dirty="0"/>
              <a:t> En América del Sur están la </a:t>
            </a:r>
            <a:r>
              <a:rPr lang="es-CL" b="1" dirty="0"/>
              <a:t>llanura del río Orinoco, la llanura amazónica y la llanura chaco-pampeana, que son atravesadas por los ríos Orinoco, Amazonas, Paraguay, Paraná y Uruguay.</a:t>
            </a:r>
            <a:endParaRPr lang="es-ES" dirty="0"/>
          </a:p>
          <a:p>
            <a:endParaRPr lang="es-ES" dirty="0"/>
          </a:p>
        </p:txBody>
      </p:sp>
    </p:spTree>
    <p:extLst>
      <p:ext uri="{BB962C8B-B14F-4D97-AF65-F5344CB8AC3E}">
        <p14:creationId xmlns:p14="http://schemas.microsoft.com/office/powerpoint/2010/main" val="259248841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 name="Picture 8" descr="http://web.educastur.princast.es/ail/inmersionoviedo/WEBCON1/imagenes/dibujo_paisaje.JPG"/>
          <p:cNvPicPr>
            <a:picLocks noGrp="1"/>
          </p:cNvPicPr>
          <p:nvPr>
            <p:ph sz="half" idx="1"/>
          </p:nvPr>
        </p:nvPicPr>
        <p:blipFill>
          <a:blip r:embed="rId2" cstate="print">
            <a:extLst>
              <a:ext uri="{BEBA8EAE-BF5A-486C-A8C5-ECC9F3942E4B}">
                <a14:imgProps xmlns:a14="http://schemas.microsoft.com/office/drawing/2010/main">
                  <a14:imgLayer r:embed="rId3">
                    <a14:imgEffect>
                      <a14:sharpenSoften amount="50000"/>
                    </a14:imgEffect>
                    <a14:imgEffect>
                      <a14:saturation sat="0"/>
                    </a14:imgEffect>
                    <a14:imgEffect>
                      <a14:brightnessContrast contrast="20000"/>
                    </a14:imgEffect>
                  </a14:imgLayer>
                </a14:imgProps>
              </a:ext>
              <a:ext uri="{28A0092B-C50C-407E-A947-70E740481C1C}">
                <a14:useLocalDpi xmlns:a14="http://schemas.microsoft.com/office/drawing/2010/main" val="0"/>
              </a:ext>
            </a:extLst>
          </a:blip>
          <a:srcRect/>
          <a:stretch>
            <a:fillRect/>
          </a:stretch>
        </p:blipFill>
        <p:spPr bwMode="auto">
          <a:xfrm>
            <a:off x="18014" y="260648"/>
            <a:ext cx="4121937" cy="3528392"/>
          </a:xfrm>
          <a:prstGeom prst="rect">
            <a:avLst/>
          </a:prstGeom>
          <a:noFill/>
          <a:extLst/>
        </p:spPr>
      </p:pic>
      <p:pic>
        <p:nvPicPr>
          <p:cNvPr id="8" name="7 Marcador de contenido" descr="C:\Users\Lunita\Desktop\UNIDAD 1\RELIEVE AMERICA.png"/>
          <p:cNvPicPr>
            <a:picLocks noGrp="1"/>
          </p:cNvPicPr>
          <p:nvPr>
            <p:ph sz="half" idx="2"/>
          </p:nvPr>
        </p:nvPicPr>
        <p:blipFill>
          <a:blip r:embed="rId4" cstate="print">
            <a:extLst>
              <a:ext uri="{BEBA8EAE-BF5A-486C-A8C5-ECC9F3942E4B}">
                <a14:imgProps xmlns:a14="http://schemas.microsoft.com/office/drawing/2010/main">
                  <a14:imgLayer r:embed="rId5">
                    <a14:imgEffect>
                      <a14:sharpenSoften amount="25000"/>
                    </a14:imgEffect>
                    <a14:imgEffect>
                      <a14:colorTemperature colorTemp="11200"/>
                    </a14:imgEffect>
                    <a14:imgEffect>
                      <a14:saturation sat="0"/>
                    </a14:imgEffect>
                    <a14:imgEffect>
                      <a14:brightnessContrast bright="40000" contrast="-40000"/>
                    </a14:imgEffect>
                  </a14:imgLayer>
                </a14:imgProps>
              </a:ext>
              <a:ext uri="{28A0092B-C50C-407E-A947-70E740481C1C}">
                <a14:useLocalDpi xmlns:a14="http://schemas.microsoft.com/office/drawing/2010/main" val="0"/>
              </a:ext>
            </a:extLst>
          </a:blip>
          <a:srcRect/>
          <a:stretch>
            <a:fillRect/>
          </a:stretch>
        </p:blipFill>
        <p:spPr bwMode="auto">
          <a:xfrm>
            <a:off x="4139952" y="1844824"/>
            <a:ext cx="4824536" cy="4896544"/>
          </a:xfrm>
          <a:prstGeom prst="rect">
            <a:avLst/>
          </a:prstGeom>
          <a:noFill/>
          <a:ln>
            <a:noFill/>
          </a:ln>
        </p:spPr>
      </p:pic>
    </p:spTree>
    <p:extLst>
      <p:ext uri="{BB962C8B-B14F-4D97-AF65-F5344CB8AC3E}">
        <p14:creationId xmlns:p14="http://schemas.microsoft.com/office/powerpoint/2010/main" val="85573757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Título"/>
          <p:cNvSpPr>
            <a:spLocks noGrp="1"/>
          </p:cNvSpPr>
          <p:nvPr>
            <p:ph type="title"/>
          </p:nvPr>
        </p:nvSpPr>
        <p:spPr/>
        <p:txBody>
          <a:bodyPr/>
          <a:lstStyle/>
          <a:p>
            <a:r>
              <a:rPr lang="es-ES" dirty="0" smtClean="0"/>
              <a:t>Climas.</a:t>
            </a:r>
            <a:endParaRPr lang="es-ES" dirty="0"/>
          </a:p>
        </p:txBody>
      </p:sp>
      <p:sp>
        <p:nvSpPr>
          <p:cNvPr id="6" name="5 Marcador de contenido"/>
          <p:cNvSpPr>
            <a:spLocks noGrp="1"/>
          </p:cNvSpPr>
          <p:nvPr>
            <p:ph idx="1"/>
          </p:nvPr>
        </p:nvSpPr>
        <p:spPr>
          <a:xfrm>
            <a:off x="107504" y="1268760"/>
            <a:ext cx="8280920" cy="5328592"/>
          </a:xfrm>
        </p:spPr>
        <p:txBody>
          <a:bodyPr>
            <a:normAutofit fontScale="92500" lnSpcReduction="20000"/>
          </a:bodyPr>
          <a:lstStyle/>
          <a:p>
            <a:r>
              <a:rPr lang="es-CL" dirty="0"/>
              <a:t>América presenta climas muy variados. Por eso, podemos encontrar diversidad de paisajes, desde grandes selvas hasta los más áridos desiertos. Es por ello que algunas características de los climas de América son:</a:t>
            </a:r>
            <a:endParaRPr lang="es-ES" dirty="0"/>
          </a:p>
          <a:p>
            <a:r>
              <a:rPr lang="es-CL" b="1" dirty="0"/>
              <a:t>a) CLIMAS FRIOS</a:t>
            </a:r>
            <a:r>
              <a:rPr lang="es-CL" dirty="0"/>
              <a:t>: Tienen temperaturas muy bajas y las precipitaciones son habitualmente en forma de nieve. Un ejemplo de un paisaje modelado por este clima es Groenlandia.</a:t>
            </a:r>
            <a:endParaRPr lang="es-ES" dirty="0"/>
          </a:p>
          <a:p>
            <a:r>
              <a:rPr lang="es-CL" b="1" dirty="0"/>
              <a:t>b) CLIMAS DESÉRTICOS: </a:t>
            </a:r>
            <a:r>
              <a:rPr lang="es-CL" dirty="0"/>
              <a:t>Existen escasas precipitaciones y grandes diferencias de temperatura durante el día y la noche. Un ejemplo de un paisaje modelado por este clima es el desierto de Atacama en Chile. </a:t>
            </a:r>
            <a:endParaRPr lang="es-ES" dirty="0"/>
          </a:p>
          <a:p>
            <a:r>
              <a:rPr lang="es-CL" b="1" dirty="0"/>
              <a:t>c) CLIMAS CÁLIDOS:</a:t>
            </a:r>
            <a:r>
              <a:rPr lang="es-CL" dirty="0"/>
              <a:t> Presenta altas temperaturas y abundantes precipitaciones. Existe variada y exuberante vegetación. Un paisaje modelado por este clima es la ciudad de Iquitos en Perú.</a:t>
            </a:r>
            <a:endParaRPr lang="es-ES" dirty="0"/>
          </a:p>
          <a:p>
            <a:r>
              <a:rPr lang="es-CL" b="1" dirty="0"/>
              <a:t>d) CLIMA DE ALTURA:</a:t>
            </a:r>
            <a:r>
              <a:rPr lang="es-CL" dirty="0"/>
              <a:t> Son muy fríos por el efecto de su altitud. Un paisaje modelado por este clima es el centro de </a:t>
            </a:r>
            <a:r>
              <a:rPr lang="es-CL" dirty="0" err="1"/>
              <a:t>sky</a:t>
            </a:r>
            <a:r>
              <a:rPr lang="es-CL" dirty="0"/>
              <a:t> Farellones en Chile. </a:t>
            </a:r>
            <a:endParaRPr lang="es-ES" dirty="0"/>
          </a:p>
          <a:p>
            <a:r>
              <a:rPr lang="es-CL" b="1" dirty="0"/>
              <a:t>e) CLIMA TEMPLADO:</a:t>
            </a:r>
            <a:r>
              <a:rPr lang="es-CL" dirty="0"/>
              <a:t> Tienen temperaturas moderadas, lluvias abundantes en invierno y escasas en verano. Un ejemplo de este clima es la ciudad de Mendoza en Argentina. </a:t>
            </a:r>
            <a:endParaRPr lang="es-ES" dirty="0"/>
          </a:p>
          <a:p>
            <a:r>
              <a:rPr lang="es-CL" dirty="0"/>
              <a:t> </a:t>
            </a:r>
            <a:endParaRPr lang="es-ES" dirty="0"/>
          </a:p>
          <a:p>
            <a:endParaRPr lang="es-ES" dirty="0"/>
          </a:p>
        </p:txBody>
      </p:sp>
    </p:spTree>
    <p:extLst>
      <p:ext uri="{BB962C8B-B14F-4D97-AF65-F5344CB8AC3E}">
        <p14:creationId xmlns:p14="http://schemas.microsoft.com/office/powerpoint/2010/main" val="12233268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Población.</a:t>
            </a:r>
            <a:endParaRPr lang="es-ES" dirty="0"/>
          </a:p>
        </p:txBody>
      </p:sp>
      <p:sp>
        <p:nvSpPr>
          <p:cNvPr id="3" name="2 Marcador de contenido"/>
          <p:cNvSpPr>
            <a:spLocks noGrp="1"/>
          </p:cNvSpPr>
          <p:nvPr>
            <p:ph idx="1"/>
          </p:nvPr>
        </p:nvSpPr>
        <p:spPr>
          <a:xfrm>
            <a:off x="107504" y="1556792"/>
            <a:ext cx="8280920" cy="5112568"/>
          </a:xfrm>
        </p:spPr>
        <p:txBody>
          <a:bodyPr/>
          <a:lstStyle/>
          <a:p>
            <a:r>
              <a:rPr lang="es-CL" dirty="0"/>
              <a:t>Por efectos del relieve y el clima, la población se distribuye desigualmente en el territorio americano. Existen espacios en los que se concentra una gran cantidad de población y otros en los que prácticamente no hay habitantes. Para apreciar mejor la distribución de los habitantes se utiliza el concepto de </a:t>
            </a:r>
            <a:r>
              <a:rPr lang="es-CL" b="1" dirty="0"/>
              <a:t>densidad de población</a:t>
            </a:r>
            <a:r>
              <a:rPr lang="es-CL" dirty="0"/>
              <a:t>, que establece una relación entre el número de habitantes y una superficie determinada, sea una ciudad, una región o un país. Así, es posible apreciar que muchos asentamientos humano de escasa superficie presentan altas densidades, aunque su población no sea tan numerosa, o bien el caso contrario.</a:t>
            </a:r>
            <a:endParaRPr lang="es-ES" dirty="0"/>
          </a:p>
          <a:p>
            <a:endParaRPr lang="es-ES" dirty="0"/>
          </a:p>
        </p:txBody>
      </p:sp>
    </p:spTree>
    <p:extLst>
      <p:ext uri="{BB962C8B-B14F-4D97-AF65-F5344CB8AC3E}">
        <p14:creationId xmlns:p14="http://schemas.microsoft.com/office/powerpoint/2010/main" val="351341096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4 Imagen"/>
          <p:cNvPicPr/>
          <p:nvPr/>
        </p:nvPicPr>
        <p:blipFill>
          <a:blip r:embed="rId2" cstate="print">
            <a:grayscl/>
            <a:lum bright="-20000" contrast="40000"/>
            <a:extLst>
              <a:ext uri="{28A0092B-C50C-407E-A947-70E740481C1C}">
                <a14:useLocalDpi xmlns:a14="http://schemas.microsoft.com/office/drawing/2010/main" val="0"/>
              </a:ext>
            </a:extLst>
          </a:blip>
          <a:srcRect/>
          <a:stretch>
            <a:fillRect/>
          </a:stretch>
        </p:blipFill>
        <p:spPr bwMode="auto">
          <a:xfrm>
            <a:off x="107504" y="0"/>
            <a:ext cx="8712968" cy="6858000"/>
          </a:xfrm>
          <a:prstGeom prst="rect">
            <a:avLst/>
          </a:prstGeom>
          <a:solidFill>
            <a:srgbClr val="FFFFFF">
              <a:shade val="85000"/>
            </a:srgbClr>
          </a:solidFill>
          <a:ln w="88900" cap="sq">
            <a:no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pic>
    </p:spTree>
    <p:extLst>
      <p:ext uri="{BB962C8B-B14F-4D97-AF65-F5344CB8AC3E}">
        <p14:creationId xmlns:p14="http://schemas.microsoft.com/office/powerpoint/2010/main" val="50266882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251520" y="692696"/>
            <a:ext cx="8136904" cy="4800600"/>
          </a:xfrm>
        </p:spPr>
        <p:txBody>
          <a:bodyPr/>
          <a:lstStyle/>
          <a:p>
            <a:r>
              <a:rPr lang="es-CL" dirty="0"/>
              <a:t>La población americana presenta una gran diversidad cultural porque reúne el aporte principal de tres grupos étnicos diferentes: indígenas, europeos y africanos. De la mezcla racial de estos grupos surgieron otros, como </a:t>
            </a:r>
            <a:r>
              <a:rPr lang="es-CL" b="1" dirty="0"/>
              <a:t>mestizos </a:t>
            </a:r>
            <a:r>
              <a:rPr lang="es-CL" dirty="0"/>
              <a:t>(hijos de indígenas y europeos); </a:t>
            </a:r>
            <a:r>
              <a:rPr lang="es-CL" b="1" dirty="0"/>
              <a:t>mulatos </a:t>
            </a:r>
            <a:r>
              <a:rPr lang="es-CL" dirty="0"/>
              <a:t>(hijos de africanos y europeos) y </a:t>
            </a:r>
            <a:r>
              <a:rPr lang="es-CL" b="1" dirty="0"/>
              <a:t>zambos </a:t>
            </a:r>
            <a:r>
              <a:rPr lang="es-CL" dirty="0"/>
              <a:t>(hijos de africanos e indígenas). Todas estas etnias aportaron sus elementos culturales en la conformación de las sociedades americanas. Así, en América hay diversidad de lenguas, expresiones religiosas, costumbres y tradiciones.</a:t>
            </a:r>
            <a:endParaRPr lang="es-ES" dirty="0"/>
          </a:p>
          <a:p>
            <a:endParaRPr lang="es-ES" dirty="0"/>
          </a:p>
          <a:p>
            <a:endParaRPr lang="es-ES" dirty="0"/>
          </a:p>
        </p:txBody>
      </p:sp>
    </p:spTree>
    <p:extLst>
      <p:ext uri="{BB962C8B-B14F-4D97-AF65-F5344CB8AC3E}">
        <p14:creationId xmlns:p14="http://schemas.microsoft.com/office/powerpoint/2010/main" val="726179365"/>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yacencia">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yacencia">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54</TotalTime>
  <Words>852</Words>
  <Application>Microsoft Office PowerPoint</Application>
  <PresentationFormat>Presentación en pantalla (4:3)</PresentationFormat>
  <Paragraphs>26</Paragraphs>
  <Slides>8</Slides>
  <Notes>0</Notes>
  <HiddenSlides>0</HiddenSlides>
  <MMClips>0</MMClips>
  <ScaleCrop>false</ScaleCrop>
  <HeadingPairs>
    <vt:vector size="4" baseType="variant">
      <vt:variant>
        <vt:lpstr>Tema</vt:lpstr>
      </vt:variant>
      <vt:variant>
        <vt:i4>1</vt:i4>
      </vt:variant>
      <vt:variant>
        <vt:lpstr>Títulos de diapositiva</vt:lpstr>
      </vt:variant>
      <vt:variant>
        <vt:i4>8</vt:i4>
      </vt:variant>
    </vt:vector>
  </HeadingPairs>
  <TitlesOfParts>
    <vt:vector size="9" baseType="lpstr">
      <vt:lpstr>Adyacencia</vt:lpstr>
      <vt:lpstr>Ciencias sociales: Reforzamiento</vt:lpstr>
      <vt:lpstr>Continente americano.</vt:lpstr>
      <vt:lpstr>Relieves.</vt:lpstr>
      <vt:lpstr>Presentación de PowerPoint</vt:lpstr>
      <vt:lpstr>Climas.</vt:lpstr>
      <vt:lpstr>Población.</vt:lpstr>
      <vt:lpstr>Presentación de PowerPoint</vt:lpstr>
      <vt:lpstr>Presentación de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Ciencias sociales: Reforzamiento</dc:title>
  <dc:creator>tamara arias m</dc:creator>
  <cp:lastModifiedBy>tamara arias m</cp:lastModifiedBy>
  <cp:revision>3</cp:revision>
  <dcterms:created xsi:type="dcterms:W3CDTF">2021-03-02T15:57:50Z</dcterms:created>
  <dcterms:modified xsi:type="dcterms:W3CDTF">2021-03-02T16:53:06Z</dcterms:modified>
</cp:coreProperties>
</file>

<file path=docProps/thumbnail.jpeg>
</file>