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7" r:id="rId5"/>
    <p:sldId id="259" r:id="rId6"/>
    <p:sldId id="266" r:id="rId7"/>
    <p:sldId id="260" r:id="rId8"/>
    <p:sldId id="261" r:id="rId9"/>
    <p:sldId id="262" r:id="rId10"/>
    <p:sldId id="263" r:id="rId11"/>
    <p:sldId id="265" r:id="rId12"/>
    <p:sldId id="264" r:id="rId1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02/04/2021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02/04/2021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02/04/2021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02/04/2021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02/04/2021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02/04/2021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02/04/2021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5050548" y="260647"/>
            <a:ext cx="36724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latin typeface="Brush Script MT" pitchFamily="66" charset="0"/>
              </a:rPr>
              <a:t>Ciencias sociales 5º básico.</a:t>
            </a:r>
          </a:p>
          <a:p>
            <a:r>
              <a:rPr lang="es-ES" sz="2800" dirty="0" smtClean="0">
                <a:latin typeface="Brush Script MT" pitchFamily="66" charset="0"/>
              </a:rPr>
              <a:t>Martes 13 de abril, 2021.</a:t>
            </a:r>
            <a:endParaRPr lang="es-ES" sz="2800" dirty="0">
              <a:latin typeface="Brush Script MT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95536" y="2060848"/>
            <a:ext cx="84969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ush Script MT" pitchFamily="66" charset="0"/>
              </a:rPr>
              <a:t>Objetivo: Reconocer los principales derechos de los niños.</a:t>
            </a:r>
            <a:endParaRPr lang="es-E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ush Script MT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4177355" y="5517232"/>
            <a:ext cx="45365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latin typeface="Brush Script MT" pitchFamily="66" charset="0"/>
              </a:rPr>
              <a:t>Profesora Tamara Arias Mendoza.</a:t>
            </a:r>
          </a:p>
          <a:p>
            <a:r>
              <a:rPr lang="es-ES" sz="2800" dirty="0" smtClean="0">
                <a:latin typeface="Brush Script MT" pitchFamily="66" charset="0"/>
              </a:rPr>
              <a:t>Colegio San José de Cerrillos.</a:t>
            </a:r>
          </a:p>
        </p:txBody>
      </p:sp>
    </p:spTree>
    <p:extLst>
      <p:ext uri="{BB962C8B-B14F-4D97-AF65-F5344CB8AC3E}">
        <p14:creationId xmlns:p14="http://schemas.microsoft.com/office/powerpoint/2010/main" val="13332730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39552" y="188640"/>
            <a:ext cx="828092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latin typeface="Comic Sans MS" pitchFamily="66" charset="0"/>
              </a:rPr>
              <a:t>Derecho a recibir una atención especial.</a:t>
            </a:r>
          </a:p>
          <a:p>
            <a:endParaRPr lang="es-ES" b="1" dirty="0" smtClean="0">
              <a:latin typeface="Comic Sans MS" pitchFamily="66" charset="0"/>
            </a:endParaRPr>
          </a:p>
          <a:p>
            <a:pPr>
              <a:lnSpc>
                <a:spcPct val="150000"/>
              </a:lnSpc>
            </a:pPr>
            <a:r>
              <a:rPr lang="es-ES" b="1" dirty="0" smtClean="0">
                <a:latin typeface="Comic Sans MS" pitchFamily="66" charset="0"/>
              </a:rPr>
              <a:t>Los </a:t>
            </a:r>
            <a:r>
              <a:rPr lang="es-ES" b="1" dirty="0">
                <a:latin typeface="Comic Sans MS" pitchFamily="66" charset="0"/>
              </a:rPr>
              <a:t>niños y niñas en situación de discapacidad tienen derecho a los servicios de rehabilitación, y a la educación y capacitación que los ayuden a disfrutar de una vida plena y decorosa.</a:t>
            </a:r>
          </a:p>
          <a:p>
            <a:pPr>
              <a:lnSpc>
                <a:spcPct val="150000"/>
              </a:lnSpc>
            </a:pPr>
            <a:r>
              <a:rPr lang="es-ES" b="1" dirty="0">
                <a:latin typeface="Comic Sans MS" pitchFamily="66" charset="0"/>
              </a:rPr>
              <a:t>El derecho de un trato especial en caso de privación de la libertad</a:t>
            </a:r>
          </a:p>
          <a:p>
            <a:endParaRPr lang="es-ES" dirty="0"/>
          </a:p>
        </p:txBody>
      </p:sp>
      <p:pic>
        <p:nvPicPr>
          <p:cNvPr id="11266" name="Picture 2" descr="Los derechos de los niÃ±os y las niÃ±a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50" t="34976" r="22387" b="18636"/>
          <a:stretch/>
        </p:blipFill>
        <p:spPr bwMode="auto">
          <a:xfrm>
            <a:off x="107504" y="2564904"/>
            <a:ext cx="2597728" cy="2412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uentosDerechos 10: NiÃ±os y niÃ±as tienen derecho a la atenciÃ³n especial en  discapacidad | MaguaRE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61" t="16391" r="17710" b="30470"/>
          <a:stretch/>
        </p:blipFill>
        <p:spPr bwMode="auto">
          <a:xfrm>
            <a:off x="6319158" y="2564904"/>
            <a:ext cx="2559390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Derechos de los niÃ±os | Flashcard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7433" y="4251742"/>
            <a:ext cx="3611725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233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Derechos,derecho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75" b="4672"/>
          <a:stretch/>
        </p:blipFill>
        <p:spPr bwMode="auto">
          <a:xfrm>
            <a:off x="1259632" y="116632"/>
            <a:ext cx="5760640" cy="6567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039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player.slideplayer.es/2/5549999/data/images/img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05" y="476672"/>
            <a:ext cx="8639032" cy="6055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9049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romociÃ³n y Ejercicio de Derechos de NiÃ±os, NiÃ±as y Adolescentes â  CorporaciÃ³n Construye Comunidad &amp; Tejido Soci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8704816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2056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07504" y="278646"/>
            <a:ext cx="54006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b="1" dirty="0" smtClean="0">
                <a:latin typeface="Comic Sans MS" pitchFamily="66" charset="0"/>
              </a:rPr>
              <a:t>¿Qué son los derechos de los niños y niñas?</a:t>
            </a:r>
          </a:p>
          <a:p>
            <a:pPr algn="just"/>
            <a:endParaRPr lang="es-ES" sz="2000" b="1" dirty="0" smtClean="0">
              <a:latin typeface="Comic Sans MS" pitchFamily="66" charset="0"/>
            </a:endParaRPr>
          </a:p>
          <a:p>
            <a:pPr algn="just"/>
            <a:r>
              <a:rPr lang="es-ES" sz="2000" b="1" dirty="0" smtClean="0">
                <a:latin typeface="Comic Sans MS" pitchFamily="66" charset="0"/>
              </a:rPr>
              <a:t>Los derechos son todas aquellas normas que protegen a los niños y niñas, los cuales son irrenunciables, por lo tanto ninguna persona puede vulnerarlos.</a:t>
            </a:r>
            <a:r>
              <a:rPr lang="es-ES" sz="2000" b="1" dirty="0">
                <a:latin typeface="Comic Sans MS" pitchFamily="66" charset="0"/>
              </a:rPr>
              <a:t> La Convención sobre los Derechos del Niño fue aprobada el 20 de noviembre de 1989 por Naciones Unidas y busca promover en el mundo los derechos de los niños y niñas, cambiando definitivamente la concepción de la infancia. Chile ratificó este convenio internacional el 14 de agosto de 1990, el que se rige por cuatro principios fundamentales: la no </a:t>
            </a:r>
            <a:r>
              <a:rPr lang="es-ES" sz="2000" b="1" dirty="0" smtClean="0">
                <a:latin typeface="Comic Sans MS" pitchFamily="66" charset="0"/>
              </a:rPr>
              <a:t>discriminación, </a:t>
            </a:r>
            <a:r>
              <a:rPr lang="es-ES" sz="2000" b="1" dirty="0">
                <a:latin typeface="Comic Sans MS" pitchFamily="66" charset="0"/>
              </a:rPr>
              <a:t>el interés superior del niño, su supervivencia, desarrollo y protección, así como su participación en decisiones que les </a:t>
            </a:r>
            <a:r>
              <a:rPr lang="es-ES" sz="2000" b="1" dirty="0" smtClean="0">
                <a:latin typeface="Comic Sans MS" pitchFamily="66" charset="0"/>
              </a:rPr>
              <a:t>afecten.</a:t>
            </a:r>
          </a:p>
        </p:txBody>
      </p:sp>
      <p:pic>
        <p:nvPicPr>
          <p:cNvPr id="2052" name="Picture 4" descr="Ppt Derechos Del Ninos â Cute76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44" t="5393"/>
          <a:stretch/>
        </p:blipFill>
        <p:spPr bwMode="auto">
          <a:xfrm>
            <a:off x="5508104" y="1988840"/>
            <a:ext cx="3427237" cy="3604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4023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â¢ Todos los niÃ±os y niÃ±as de 0 a 18 aÃ±os&#10;tenemos una ley que nos protege: âLa&#10;ConvenciÃ³n sobre los Derechos del NiÃ±oâ.&#10;Tod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96944" cy="6379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3602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9339" y="332655"/>
            <a:ext cx="8773260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latin typeface="Comic Sans MS" pitchFamily="66" charset="0"/>
              </a:rPr>
              <a:t>Derecho a la identidad y la familia.</a:t>
            </a:r>
          </a:p>
          <a:p>
            <a:pPr algn="ctr"/>
            <a:endParaRPr lang="es-ES" b="1" dirty="0" smtClean="0">
              <a:latin typeface="Comic Sans MS" pitchFamily="66" charset="0"/>
            </a:endParaRPr>
          </a:p>
          <a:p>
            <a:pPr>
              <a:lnSpc>
                <a:spcPct val="150000"/>
              </a:lnSpc>
            </a:pPr>
            <a:r>
              <a:rPr lang="es-ES" b="1" dirty="0">
                <a:latin typeface="Comic Sans MS" pitchFamily="66" charset="0"/>
              </a:rPr>
              <a:t>La vida, el desarrollo, la participación y la protección.</a:t>
            </a:r>
          </a:p>
          <a:p>
            <a:pPr>
              <a:lnSpc>
                <a:spcPct val="150000"/>
              </a:lnSpc>
            </a:pPr>
            <a:r>
              <a:rPr lang="es-ES" b="1" dirty="0">
                <a:latin typeface="Comic Sans MS" pitchFamily="66" charset="0"/>
              </a:rPr>
              <a:t>Tener un nombre y una nacionalidad.</a:t>
            </a:r>
          </a:p>
          <a:p>
            <a:pPr>
              <a:lnSpc>
                <a:spcPct val="150000"/>
              </a:lnSpc>
            </a:pPr>
            <a:r>
              <a:rPr lang="es-ES" b="1" dirty="0">
                <a:latin typeface="Comic Sans MS" pitchFamily="66" charset="0"/>
              </a:rPr>
              <a:t>Saber quiénes son sus papás y a no ser separados de ellos.</a:t>
            </a:r>
          </a:p>
          <a:p>
            <a:pPr>
              <a:lnSpc>
                <a:spcPct val="150000"/>
              </a:lnSpc>
            </a:pPr>
            <a:r>
              <a:rPr lang="es-ES" b="1" dirty="0">
                <a:latin typeface="Comic Sans MS" pitchFamily="66" charset="0"/>
              </a:rPr>
              <a:t>Que el Estado garantice a sus padres la posibilidad de cumplir con sus deberes y derechos.</a:t>
            </a:r>
          </a:p>
          <a:p>
            <a:pPr>
              <a:lnSpc>
                <a:spcPct val="150000"/>
              </a:lnSpc>
            </a:pPr>
            <a:r>
              <a:rPr lang="es-ES" b="1" dirty="0">
                <a:latin typeface="Comic Sans MS" pitchFamily="66" charset="0"/>
              </a:rPr>
              <a:t>Crecer sanos física, mental y espiritualmente.</a:t>
            </a:r>
          </a:p>
          <a:p>
            <a:pPr>
              <a:lnSpc>
                <a:spcPct val="150000"/>
              </a:lnSpc>
            </a:pPr>
            <a:r>
              <a:rPr lang="es-ES" b="1" dirty="0">
                <a:latin typeface="Comic Sans MS" pitchFamily="66" charset="0"/>
              </a:rPr>
              <a:t>Que se respete su vida privada.</a:t>
            </a:r>
          </a:p>
          <a:p>
            <a:endParaRPr lang="es-ES" dirty="0"/>
          </a:p>
        </p:txBody>
      </p:sp>
      <p:pic>
        <p:nvPicPr>
          <p:cNvPr id="5122" name="Picture 2" descr="CaracterizaciÃ³n de las normas del Derecho de familia - Derecho Civil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6"/>
          <a:stretch/>
        </p:blipFill>
        <p:spPr bwMode="auto">
          <a:xfrm>
            <a:off x="4355976" y="3429000"/>
            <a:ext cx="3824804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59504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51520" y="404664"/>
            <a:ext cx="5256584" cy="6047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latin typeface="Comic Sans MS" pitchFamily="66" charset="0"/>
              </a:rPr>
              <a:t>Derecho a expresarse libremente y acceso a la información.</a:t>
            </a:r>
          </a:p>
          <a:p>
            <a:endParaRPr lang="es-ES" b="1" dirty="0" smtClean="0">
              <a:latin typeface="Comic Sans MS" pitchFamily="66" charset="0"/>
            </a:endParaRPr>
          </a:p>
          <a:p>
            <a:pPr>
              <a:lnSpc>
                <a:spcPct val="150000"/>
              </a:lnSpc>
            </a:pPr>
            <a:r>
              <a:rPr lang="es-ES" b="1" dirty="0">
                <a:latin typeface="Comic Sans MS" pitchFamily="66" charset="0"/>
              </a:rPr>
              <a:t>Tener su propia cultura, idioma y religión.</a:t>
            </a:r>
          </a:p>
          <a:p>
            <a:pPr>
              <a:lnSpc>
                <a:spcPct val="150000"/>
              </a:lnSpc>
            </a:pPr>
            <a:r>
              <a:rPr lang="es-ES" b="1" dirty="0">
                <a:latin typeface="Comic Sans MS" pitchFamily="66" charset="0"/>
              </a:rPr>
              <a:t>Pedir y difundir la información necesaria que promueva su bienestar y desarrollo como personas.</a:t>
            </a:r>
          </a:p>
          <a:p>
            <a:pPr>
              <a:lnSpc>
                <a:spcPct val="150000"/>
              </a:lnSpc>
            </a:pPr>
            <a:r>
              <a:rPr lang="es-ES" b="1" dirty="0">
                <a:latin typeface="Comic Sans MS" pitchFamily="66" charset="0"/>
              </a:rPr>
              <a:t>Que sus intereses sean lo primero a tener en cuenta en cada tema que les afecte, tanto en la escuela, como en los hospitales, ante los jueces, diputados, senadores u otras autoridades.</a:t>
            </a:r>
          </a:p>
          <a:p>
            <a:pPr>
              <a:lnSpc>
                <a:spcPct val="150000"/>
              </a:lnSpc>
            </a:pPr>
            <a:r>
              <a:rPr lang="es-ES" b="1" dirty="0">
                <a:latin typeface="Comic Sans MS" pitchFamily="66" charset="0"/>
              </a:rPr>
              <a:t>Expresarse libremente, a ser escuchados y a que su opinión sea tomada en cuenta.</a:t>
            </a:r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7170" name="Picture 2" descr="CÃ³mo enseÃ±ar a mi hijo o hija sobre el poder de la libertad de expresiÃ³n?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94"/>
          <a:stretch/>
        </p:blipFill>
        <p:spPr bwMode="auto">
          <a:xfrm>
            <a:off x="5724128" y="1754336"/>
            <a:ext cx="3344147" cy="3618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87907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716016" y="404664"/>
            <a:ext cx="403244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latin typeface="Comic Sans MS" pitchFamily="66" charset="0"/>
              </a:rPr>
              <a:t>Derecho a la protección contra el abuso y la discriminación.</a:t>
            </a:r>
          </a:p>
          <a:p>
            <a:endParaRPr lang="es-ES" b="1" dirty="0">
              <a:latin typeface="Comic Sans MS" pitchFamily="66" charset="0"/>
            </a:endParaRPr>
          </a:p>
          <a:p>
            <a:pPr>
              <a:lnSpc>
                <a:spcPct val="150000"/>
              </a:lnSpc>
            </a:pPr>
            <a:r>
              <a:rPr lang="es-ES" b="1" dirty="0" smtClean="0">
                <a:latin typeface="Comic Sans MS" pitchFamily="66" charset="0"/>
              </a:rPr>
              <a:t>No </a:t>
            </a:r>
            <a:r>
              <a:rPr lang="es-ES" b="1" dirty="0">
                <a:latin typeface="Comic Sans MS" pitchFamily="66" charset="0"/>
              </a:rPr>
              <a:t>ser discriminados por el solo hecho de ser diferentes a los demás.</a:t>
            </a:r>
          </a:p>
          <a:p>
            <a:pPr>
              <a:lnSpc>
                <a:spcPct val="150000"/>
              </a:lnSpc>
            </a:pPr>
            <a:r>
              <a:rPr lang="es-ES" b="1" dirty="0">
                <a:latin typeface="Comic Sans MS" pitchFamily="66" charset="0"/>
              </a:rPr>
              <a:t>Tener a quien recurrir en caso de que los maltraten o les hagan daño.</a:t>
            </a:r>
          </a:p>
          <a:p>
            <a:pPr>
              <a:lnSpc>
                <a:spcPct val="150000"/>
              </a:lnSpc>
            </a:pPr>
            <a:r>
              <a:rPr lang="es-ES" b="1" dirty="0">
                <a:latin typeface="Comic Sans MS" pitchFamily="66" charset="0"/>
              </a:rPr>
              <a:t>Que no se les obligue a realizar trabajos peligrosos ni actividades que afecten o entorpezcan su salud, educación y desarrollo.</a:t>
            </a:r>
          </a:p>
          <a:p>
            <a:pPr>
              <a:lnSpc>
                <a:spcPct val="150000"/>
              </a:lnSpc>
            </a:pPr>
            <a:r>
              <a:rPr lang="es-ES" b="1" dirty="0">
                <a:latin typeface="Comic Sans MS" pitchFamily="66" charset="0"/>
              </a:rPr>
              <a:t>Que nadie haga con su cuerpo cosas que no quieren.</a:t>
            </a:r>
          </a:p>
          <a:p>
            <a:endParaRPr lang="es-ES" dirty="0"/>
          </a:p>
        </p:txBody>
      </p:sp>
      <p:pic>
        <p:nvPicPr>
          <p:cNvPr id="8194" name="Picture 2" descr="DefensorÃ­a de los Derechos de la NiÃ±ez - Ley fÃ¡cil - Biblioteca del  Congreso Nacional de Chil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52" b="5454"/>
          <a:stretch/>
        </p:blipFill>
        <p:spPr bwMode="auto">
          <a:xfrm>
            <a:off x="251520" y="180465"/>
            <a:ext cx="3121744" cy="3720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Derecho a la no descriminaciÃ³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775" y="3901333"/>
            <a:ext cx="3650946" cy="277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98907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9512" y="404664"/>
            <a:ext cx="8712968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latin typeface="Comic Sans MS" pitchFamily="66" charset="0"/>
              </a:rPr>
              <a:t>Derecho a la educación.</a:t>
            </a:r>
          </a:p>
          <a:p>
            <a:endParaRPr lang="es-ES" b="1" dirty="0" smtClean="0">
              <a:latin typeface="Comic Sans MS" pitchFamily="66" charset="0"/>
            </a:endParaRPr>
          </a:p>
          <a:p>
            <a:pPr>
              <a:lnSpc>
                <a:spcPct val="150000"/>
              </a:lnSpc>
            </a:pPr>
            <a:r>
              <a:rPr lang="es-ES" b="1" dirty="0">
                <a:latin typeface="Comic Sans MS" pitchFamily="66" charset="0"/>
              </a:rPr>
              <a:t>Aprender todo </a:t>
            </a:r>
            <a:r>
              <a:rPr lang="es-ES" b="1" dirty="0" smtClean="0">
                <a:latin typeface="Comic Sans MS" pitchFamily="66" charset="0"/>
              </a:rPr>
              <a:t>aquello </a:t>
            </a:r>
            <a:r>
              <a:rPr lang="es-ES" b="1" dirty="0">
                <a:latin typeface="Comic Sans MS" pitchFamily="66" charset="0"/>
              </a:rPr>
              <a:t>que desarrolle al máximo su personalidad y capacidades intelectuales, físicas y sociales.</a:t>
            </a:r>
          </a:p>
          <a:p>
            <a:pPr>
              <a:lnSpc>
                <a:spcPct val="150000"/>
              </a:lnSpc>
            </a:pPr>
            <a:r>
              <a:rPr lang="es-ES" b="1" dirty="0">
                <a:latin typeface="Comic Sans MS" pitchFamily="66" charset="0"/>
              </a:rPr>
              <a:t>Recibir  educación. La enseñanza primaria debería ser gratuita y obligatoria para todos los </a:t>
            </a:r>
            <a:r>
              <a:rPr lang="es-ES" b="1" dirty="0" smtClean="0">
                <a:latin typeface="Comic Sans MS" pitchFamily="66" charset="0"/>
              </a:rPr>
              <a:t>niños y niñas. </a:t>
            </a:r>
            <a:r>
              <a:rPr lang="es-ES" b="1" dirty="0">
                <a:latin typeface="Comic Sans MS" pitchFamily="66" charset="0"/>
              </a:rPr>
              <a:t>Todos los niños </a:t>
            </a:r>
            <a:r>
              <a:rPr lang="es-ES" b="1" dirty="0" smtClean="0">
                <a:latin typeface="Comic Sans MS" pitchFamily="66" charset="0"/>
              </a:rPr>
              <a:t>y niñas deberían </a:t>
            </a:r>
            <a:r>
              <a:rPr lang="es-ES" b="1" dirty="0">
                <a:latin typeface="Comic Sans MS" pitchFamily="66" charset="0"/>
              </a:rPr>
              <a:t>tener acceso a la </a:t>
            </a:r>
            <a:r>
              <a:rPr lang="es-ES" b="1" dirty="0" smtClean="0">
                <a:latin typeface="Comic Sans MS" pitchFamily="66" charset="0"/>
              </a:rPr>
              <a:t>enseñanza.</a:t>
            </a:r>
            <a:endParaRPr lang="es-ES" b="1" dirty="0">
              <a:latin typeface="Comic Sans MS" pitchFamily="66" charset="0"/>
            </a:endParaRPr>
          </a:p>
          <a:p>
            <a:endParaRPr lang="es-ES" dirty="0"/>
          </a:p>
        </p:txBody>
      </p:sp>
      <p:sp>
        <p:nvSpPr>
          <p:cNvPr id="3" name="AutoShape 2" descr="Derecho fundamental a la educaciÃ³n | Amarillo, verde y azu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9220" name="Picture 4" descr="Derecho fundamental a la educaciÃ³n | Amarillo, verde y azu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1405" y="3140968"/>
            <a:ext cx="6029181" cy="3556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02077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9512" y="332656"/>
            <a:ext cx="4680520" cy="6324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latin typeface="Comic Sans MS" pitchFamily="66" charset="0"/>
              </a:rPr>
              <a:t>Derecho a una vida sana y segura.</a:t>
            </a:r>
          </a:p>
          <a:p>
            <a:endParaRPr lang="es-ES" b="1" dirty="0" smtClean="0">
              <a:latin typeface="Comic Sans MS" pitchFamily="66" charset="0"/>
            </a:endParaRPr>
          </a:p>
          <a:p>
            <a:pPr>
              <a:lnSpc>
                <a:spcPct val="150000"/>
              </a:lnSpc>
            </a:pPr>
            <a:r>
              <a:rPr lang="es-ES" b="1" dirty="0">
                <a:latin typeface="Comic Sans MS" pitchFamily="66" charset="0"/>
              </a:rPr>
              <a:t>Tener una vida digna y plena, más aún si se tiene una discapacidad física o mental.</a:t>
            </a:r>
          </a:p>
          <a:p>
            <a:pPr>
              <a:lnSpc>
                <a:spcPct val="150000"/>
              </a:lnSpc>
            </a:pPr>
            <a:r>
              <a:rPr lang="es-ES" b="1" dirty="0">
                <a:latin typeface="Comic Sans MS" pitchFamily="66" charset="0"/>
              </a:rPr>
              <a:t>Descansar, jugar y practicar deportes.</a:t>
            </a:r>
          </a:p>
          <a:p>
            <a:pPr>
              <a:lnSpc>
                <a:spcPct val="150000"/>
              </a:lnSpc>
            </a:pPr>
            <a:r>
              <a:rPr lang="es-ES" b="1" dirty="0">
                <a:latin typeface="Comic Sans MS" pitchFamily="66" charset="0"/>
              </a:rPr>
              <a:t>Vivir en un medio ambiente sano y limpio y a disfrutar del contacto con la naturaleza.</a:t>
            </a:r>
          </a:p>
          <a:p>
            <a:pPr>
              <a:lnSpc>
                <a:spcPct val="150000"/>
              </a:lnSpc>
            </a:pPr>
            <a:r>
              <a:rPr lang="es-ES" b="1" dirty="0">
                <a:latin typeface="Comic Sans MS" pitchFamily="66" charset="0"/>
              </a:rPr>
              <a:t>Participar activamente en la vida cultural de su comunidad, a través de la música, la pintura, el teatro, el cine o cualquier medio de expresión.</a:t>
            </a:r>
          </a:p>
          <a:p>
            <a:pPr>
              <a:lnSpc>
                <a:spcPct val="150000"/>
              </a:lnSpc>
            </a:pPr>
            <a:r>
              <a:rPr lang="es-ES" b="1" dirty="0">
                <a:latin typeface="Comic Sans MS" pitchFamily="66" charset="0"/>
              </a:rPr>
              <a:t>Reunirse con amigos para pensar proyectos juntos o intercambiar ideas.</a:t>
            </a:r>
          </a:p>
          <a:p>
            <a:endParaRPr lang="es-ES" dirty="0"/>
          </a:p>
        </p:txBody>
      </p:sp>
      <p:pic>
        <p:nvPicPr>
          <p:cNvPr id="10244" name="Picture 4" descr="habitos-saludables.png (450Ã470) | Rutina diaria de niÃ±os, Vida saludable  para niÃ±os, NiÃ±os saludab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265903"/>
            <a:ext cx="4268597" cy="4458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419952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530</Words>
  <Application>Microsoft Office PowerPoint</Application>
  <PresentationFormat>Presentación en pantalla (4:3)</PresentationFormat>
  <Paragraphs>43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tamara arias m</dc:creator>
  <cp:lastModifiedBy>tamara arias m</cp:lastModifiedBy>
  <cp:revision>7</cp:revision>
  <dcterms:created xsi:type="dcterms:W3CDTF">2021-04-02T16:06:41Z</dcterms:created>
  <dcterms:modified xsi:type="dcterms:W3CDTF">2021-04-02T17:15:55Z</dcterms:modified>
</cp:coreProperties>
</file>