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6" r:id="rId10"/>
    <p:sldId id="267" r:id="rId11"/>
    <p:sldId id="268" r:id="rId12"/>
    <p:sldId id="271" r:id="rId13"/>
    <p:sldId id="272" r:id="rId14"/>
    <p:sldId id="273" r:id="rId15"/>
    <p:sldId id="275" r:id="rId16"/>
    <p:sldId id="274" r:id="rId17"/>
    <p:sldId id="269" r:id="rId18"/>
    <p:sldId id="270" r:id="rId19"/>
    <p:sldId id="276" r:id="rId20"/>
    <p:sldId id="263" r:id="rId21"/>
    <p:sldId id="264" r:id="rId2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16/03/2021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16/03/2021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16/03/2021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16/03/2021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16/03/2021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16/03/2021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16/03/2021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16/03/2021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16/03/2021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16/03/2021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16/03/2021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16/03/2021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68099" y="1988840"/>
            <a:ext cx="8458200" cy="2232248"/>
          </a:xfrm>
        </p:spPr>
        <p:txBody>
          <a:bodyPr>
            <a:normAutofit/>
          </a:bodyPr>
          <a:lstStyle/>
          <a:p>
            <a:r>
              <a:rPr lang="es-ES" dirty="0" smtClean="0"/>
              <a:t>Objetivo: Conocer </a:t>
            </a:r>
            <a:r>
              <a:rPr lang="es-ES" smtClean="0"/>
              <a:t>y </a:t>
            </a:r>
            <a:r>
              <a:rPr lang="es-ES" smtClean="0"/>
              <a:t>comparar </a:t>
            </a:r>
            <a:r>
              <a:rPr lang="es-ES" dirty="0" smtClean="0"/>
              <a:t>las características de las civilizaciones americanas.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712968" cy="648072"/>
          </a:xfrm>
        </p:spPr>
        <p:txBody>
          <a:bodyPr/>
          <a:lstStyle/>
          <a:p>
            <a:r>
              <a:rPr lang="es-ES" dirty="0" smtClean="0"/>
              <a:t>Ciencias sociales 5º básico.                  Martes 16 de marzo, 2021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4644008" y="5589240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Profesora Tamara Arias Mendoza.</a:t>
            </a:r>
          </a:p>
          <a:p>
            <a:r>
              <a:rPr lang="es-ES" dirty="0" smtClean="0"/>
              <a:t>Colegio San José de Cerrillos.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9276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age2.slideserve.com/3850839/los-aztecas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72" y="188640"/>
            <a:ext cx="8675608" cy="6506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764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mage2.slideserve.com/3850839/d-nde-se-ubicaron-los-aztecas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5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261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age2.slideserve.com/3850839/de-qu-viv-an-los-aztecas-actividades-econ-micas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88640"/>
            <a:ext cx="8736905" cy="655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053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age2.slideserve.com/3850839/c-mo-se-organizaba-la-sociedad-azteca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3" y="116632"/>
            <a:ext cx="8808913" cy="660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151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image2.slideserve.com/3850839/aportes-aztecas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3187"/>
            <a:ext cx="8640960" cy="648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753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age2.slideserve.com/3850839/los-incas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4912"/>
            <a:ext cx="8792596" cy="659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952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age2.slideserve.com/3850839/hace-cuanto-tiempo-hace-1000-a-os-hasta-la-llegada-de-los-espa-oles-en-el-sigo-xvi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03186"/>
            <a:ext cx="8808914" cy="660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1671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age2.slideserve.com/3850839/de-qu-viv-an-los-incas-actividades-econ-micas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03187"/>
            <a:ext cx="8808913" cy="660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932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age2.slideserve.com/3850839/c-mo-se-organizaba-la-sociedad-inca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88640"/>
            <a:ext cx="8736905" cy="655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38084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mage2.slideserve.com/3850839/c-mo-organizaban-el-poder-los-incas-organizaci-n-pol-tica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5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7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5" t="27462" r="22471" b="22420"/>
          <a:stretch/>
        </p:blipFill>
        <p:spPr bwMode="auto">
          <a:xfrm>
            <a:off x="179511" y="1412776"/>
            <a:ext cx="8766901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115616" y="332656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¿Qué aprenderemos?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205025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age2.slideserve.com/3850839/aportes-incas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03187"/>
            <a:ext cx="8664897" cy="649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4848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3" t="11484" r="3057" b="4207"/>
          <a:stretch/>
        </p:blipFill>
        <p:spPr bwMode="auto">
          <a:xfrm>
            <a:off x="251520" y="978987"/>
            <a:ext cx="8487085" cy="5762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51520" y="332656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Actividad: Completa el siguiente cuadro comparativo de las civilizaciones americanas.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59687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7" t="43750" r="22694" b="22619"/>
          <a:stretch/>
        </p:blipFill>
        <p:spPr bwMode="auto">
          <a:xfrm>
            <a:off x="156561" y="2132856"/>
            <a:ext cx="874377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83568" y="692696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Conceptos que debemos conocer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9828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image2.slideserve.com/3850839/d-nde-se-ubicaron-las-grandes-civilizaciones-de-am-rica-precolombina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64" y="103186"/>
            <a:ext cx="8856984" cy="6642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700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image2.slideserve.com/3850839/d-nde-se-ubicaron-los-mayas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60" y="188640"/>
            <a:ext cx="8785427" cy="658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915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2.slideserve.com/3850839/de-qu-viv-an-los-mayas-actividades-econ-micas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16632"/>
            <a:ext cx="8808913" cy="660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6050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age2.slideserve.com/3850839/c-mo-se-organizaba-la-sociedad-maya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8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578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image2.slideserve.com/3850839/c-mo-organizaban-el-poder-los-mayas-organizaci-n-pol-tica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8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85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mage2.slideserve.com/3850839/aportes-mayas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12968" cy="65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5741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</TotalTime>
  <Words>55</Words>
  <Application>Microsoft Office PowerPoint</Application>
  <PresentationFormat>Presentación en pantalla (4:3)</PresentationFormat>
  <Paragraphs>7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Viajes</vt:lpstr>
      <vt:lpstr>Objetivo: Conocer y comparar las características de las civilizaciones americanas.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Objetivo: Conocer y comparara las características de las civilizaciones americanas.</dc:title>
  <dc:creator>tamara arias m</dc:creator>
  <cp:lastModifiedBy>tamara arias m</cp:lastModifiedBy>
  <cp:revision>6</cp:revision>
  <dcterms:created xsi:type="dcterms:W3CDTF">2021-03-11T22:50:33Z</dcterms:created>
  <dcterms:modified xsi:type="dcterms:W3CDTF">2021-03-16T17:53:47Z</dcterms:modified>
</cp:coreProperties>
</file>