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58" r:id="rId11"/>
    <p:sldId id="260" r:id="rId12"/>
    <p:sldId id="272" r:id="rId13"/>
    <p:sldId id="261" r:id="rId14"/>
    <p:sldId id="262" r:id="rId15"/>
    <p:sldId id="259" r:id="rId16"/>
    <p:sldId id="263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21/03/2021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724128" y="322465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Ciencias sociales 5º básico.</a:t>
            </a:r>
          </a:p>
          <a:p>
            <a:r>
              <a:rPr lang="es-ES" dirty="0" smtClean="0"/>
              <a:t>Martes 23 de marzo, 2021.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1628800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4800" dirty="0" smtClean="0">
                <a:latin typeface="Alamain" pitchFamily="34" charset="0"/>
              </a:rPr>
              <a:t>Objetivo: Identificar el legado de los pueblos indígenas americanos. </a:t>
            </a:r>
            <a:endParaRPr lang="es-ES" sz="4800" dirty="0">
              <a:latin typeface="Alamain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260567" y="5739717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Mendoza.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02390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5" t="21590" r="20686" b="18651"/>
          <a:stretch/>
        </p:blipFill>
        <p:spPr bwMode="auto">
          <a:xfrm>
            <a:off x="163457" y="548680"/>
            <a:ext cx="864096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19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9" t="27187" r="21801" b="18561"/>
          <a:stretch/>
        </p:blipFill>
        <p:spPr bwMode="auto">
          <a:xfrm>
            <a:off x="107504" y="1717964"/>
            <a:ext cx="8928992" cy="474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43136" y="680314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Pueblos originarios chilenos.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5093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UEBLOS ORIGINARIOS DE CHILE - ppt descarg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8" y="116632"/>
            <a:ext cx="901088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527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96" t="18939" r="31172" b="14484"/>
          <a:stretch/>
        </p:blipFill>
        <p:spPr bwMode="auto">
          <a:xfrm>
            <a:off x="827584" y="260648"/>
            <a:ext cx="6696744" cy="643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590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4" t="22348" r="31953" b="40476"/>
          <a:stretch/>
        </p:blipFill>
        <p:spPr bwMode="auto">
          <a:xfrm>
            <a:off x="248249" y="908720"/>
            <a:ext cx="854809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352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7" t="21212" r="21355" b="19048"/>
          <a:stretch/>
        </p:blipFill>
        <p:spPr bwMode="auto">
          <a:xfrm>
            <a:off x="179512" y="476672"/>
            <a:ext cx="8705312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9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620688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Próxima clase 30 de marzo: Evaluación.</a:t>
            </a:r>
          </a:p>
          <a:p>
            <a:endParaRPr lang="es-ES" dirty="0"/>
          </a:p>
          <a:p>
            <a:r>
              <a:rPr lang="es-ES" dirty="0" smtClean="0"/>
              <a:t>Contenidos: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Paisaje, relieve y clima del continente americano.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Recursos naturales de América.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Civilizaciones americanas (mayas, aztecas e incas)</a:t>
            </a:r>
          </a:p>
          <a:p>
            <a:pPr marL="285750" indent="-285750">
              <a:buFontTx/>
              <a:buChar char="-"/>
            </a:pPr>
            <a:r>
              <a:rPr lang="es-ES" dirty="0" smtClean="0"/>
              <a:t>Legado de las civilizaciones.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189530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Â¿QuÃ© rasgos culturales comunes tuvieron estas civilizaciones? &lt;ul&gt;&lt;li&gt;PodrÃ­amos seÃ±alar al menos cinco:   &lt;/li&gt;&lt;/ul&gt;&lt;ul&gt;&lt;l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2" t="11190" r="3942" b="7825"/>
          <a:stretch/>
        </p:blipFill>
        <p:spPr bwMode="auto">
          <a:xfrm>
            <a:off x="683568" y="1677001"/>
            <a:ext cx="7056784" cy="507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79512" y="476672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400" dirty="0" smtClean="0">
                <a:latin typeface="Alamain" pitchFamily="34" charset="0"/>
              </a:rPr>
              <a:t>Recordando contenidos de la clase anterior…..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400" dirty="0" smtClean="0">
                <a:latin typeface="Alamain" pitchFamily="34" charset="0"/>
              </a:rPr>
              <a:t>Civilizaciones  Americanas</a:t>
            </a:r>
            <a:endParaRPr lang="es-ES" sz="2400" dirty="0">
              <a:latin typeface="Alam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68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4" descr="HI04 OA 04 Semejanzas y diferencias entre Mayas, Aztecas e Incas -  Curriculum Nacional. MINEDUC. Chile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" name="AutoShape 16" descr="HI04 OA 04 Semejanzas y diferencias entre Mayas, Aztecas e Incas -  Curriculum Nacional. MINEDUC. Chile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140" name="Picture 2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7" t="16288" r="18901" b="11111"/>
          <a:stretch/>
        </p:blipFill>
        <p:spPr bwMode="auto">
          <a:xfrm>
            <a:off x="179657" y="908720"/>
            <a:ext cx="8718677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12775" y="312738"/>
            <a:ext cx="7703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Cuadro comparativo de los pueblos originarios.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33943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" t="20454" r="46343" b="20040"/>
          <a:stretch/>
        </p:blipFill>
        <p:spPr bwMode="auto">
          <a:xfrm>
            <a:off x="107504" y="548680"/>
            <a:ext cx="875162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554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Fundaron su capital TenochtitlÃ¡n en la&#10;Meseta Central del Altiplano de MÃ©xico a   Se organizaban en un Estado&#10;orillas del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" t="16360" r="3606"/>
          <a:stretch/>
        </p:blipFill>
        <p:spPr bwMode="auto">
          <a:xfrm>
            <a:off x="493475" y="1196752"/>
            <a:ext cx="8174965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81890" y="404664"/>
            <a:ext cx="7637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Legado Maya.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9690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esde el 1200 d.C. hasta el 1520 d.C fue fase imperial en la que se&#10;expandieron por gran parte de MÃ©xico central, desde la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05" y="332656"/>
            <a:ext cx="835292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063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ï¶Cazaban vicuÃ±as, pescaban y domesticaban llamas, alpacas, conejillos de indias, perros y&#10;patos.&#10;ï¶Cultivaban en terrazas e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1"/>
          <a:stretch/>
        </p:blipFill>
        <p:spPr bwMode="auto">
          <a:xfrm>
            <a:off x="179511" y="1052736"/>
            <a:ext cx="8656801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09999" y="467961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Legado Azteca.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993308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ï¶Eran agricultores sedentarios y el maÃ­z era la base de su alimentaciÃ³n.&#10;ï¶Para aprovechar mejor la superficie de cultivo s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" t="15028" r="2446"/>
          <a:stretch/>
        </p:blipFill>
        <p:spPr bwMode="auto">
          <a:xfrm>
            <a:off x="323528" y="1133455"/>
            <a:ext cx="8280920" cy="561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23528" y="548680"/>
            <a:ext cx="6908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Legado Inca.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623367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ï¶Adoraban a la Pachamama.&#10;ï¶Cuando morÃ­an, los niÃ±os eran enterrados en posiciÃ³n fetal dentro de urnas de&#10;cerÃ¡mica.&#10;ï¶TenÃ­an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54" y="404664"/>
            <a:ext cx="8483802" cy="636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8273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101</Words>
  <Application>Microsoft Office PowerPoint</Application>
  <PresentationFormat>Presentación en pantalla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14</cp:revision>
  <dcterms:created xsi:type="dcterms:W3CDTF">2021-03-21T22:34:31Z</dcterms:created>
  <dcterms:modified xsi:type="dcterms:W3CDTF">2021-03-22T01:08:19Z</dcterms:modified>
</cp:coreProperties>
</file>