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6" r:id="rId3"/>
    <p:sldId id="260" r:id="rId4"/>
    <p:sldId id="259" r:id="rId5"/>
    <p:sldId id="261" r:id="rId6"/>
    <p:sldId id="262" r:id="rId7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0391" autoAdjust="0"/>
  </p:normalViewPr>
  <p:slideViewPr>
    <p:cSldViewPr>
      <p:cViewPr varScale="1">
        <p:scale>
          <a:sx n="66" d="100"/>
          <a:sy n="66" d="100"/>
        </p:scale>
        <p:origin x="-147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847CFC-816F-41D0-AAC0-9BF4FEBC753E}" type="datetimeFigureOut">
              <a:rPr lang="es-ES" smtClean="0"/>
              <a:t>28/03/2021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2FADFE-3B8F-471C-ABF0-DBC7717ECBBC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mailto:quinto2021csj@gmail.com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170069" y="476672"/>
            <a:ext cx="8784976" cy="5909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b="1" dirty="0"/>
              <a:t>Prueba de ciencias sociales 5º básico</a:t>
            </a:r>
            <a:r>
              <a:rPr lang="es-ES" b="1" dirty="0" smtClean="0"/>
              <a:t>.</a:t>
            </a:r>
          </a:p>
          <a:p>
            <a:endParaRPr lang="es-ES" b="1" dirty="0" smtClean="0"/>
          </a:p>
          <a:p>
            <a:r>
              <a:rPr lang="es-ES" b="1" dirty="0" smtClean="0"/>
              <a:t>Nombre</a:t>
            </a:r>
            <a:r>
              <a:rPr lang="es-ES" b="1" dirty="0"/>
              <a:t>:                                                                                   Fecha: 30 de marzo, 2021.</a:t>
            </a:r>
          </a:p>
          <a:p>
            <a:endParaRPr lang="es-ES" b="1" dirty="0" smtClean="0"/>
          </a:p>
          <a:p>
            <a:r>
              <a:rPr lang="es-ES" b="1" dirty="0" smtClean="0"/>
              <a:t>1</a:t>
            </a:r>
            <a:r>
              <a:rPr lang="es-ES" b="1" dirty="0" smtClean="0"/>
              <a:t>.- ¿Cuántos sub continentes tiene América?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1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2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3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4</a:t>
            </a:r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2.- ¿Cuál es la cordillera de América del sur?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Cordillera del norte.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Cordillera de los andes.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Cordillera del centro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Montaña rocosa.</a:t>
            </a:r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3.- ¿Qué clima presenta mayor población?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Clima templado.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Clima desértico.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Clima frio.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Clima cálido.</a:t>
            </a:r>
            <a:endParaRPr lang="es-ES" b="1" dirty="0"/>
          </a:p>
        </p:txBody>
      </p:sp>
    </p:spTree>
    <p:extLst>
      <p:ext uri="{BB962C8B-B14F-4D97-AF65-F5344CB8AC3E}">
        <p14:creationId xmlns:p14="http://schemas.microsoft.com/office/powerpoint/2010/main" val="1762681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uadroTexto"/>
          <p:cNvSpPr txBox="1"/>
          <p:nvPr/>
        </p:nvSpPr>
        <p:spPr>
          <a:xfrm>
            <a:off x="168393" y="332656"/>
            <a:ext cx="8280920" cy="64633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4.- Los recursos naturales pueden ser: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Naturales y artificiales.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Fríos y cálidos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Renovables y no renovables.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Acuáticos y terrestres.</a:t>
            </a:r>
          </a:p>
          <a:p>
            <a:endParaRPr lang="es-ES" b="1" dirty="0"/>
          </a:p>
          <a:p>
            <a:r>
              <a:rPr lang="es-ES" b="1" dirty="0" smtClean="0"/>
              <a:t>5.- Algunas actividades económicas de América son: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Ganadería.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Agricultura.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Pesca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Todas las anteriores.</a:t>
            </a:r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6.- El cobre es un recurso: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No renovable.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Renovable.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Ganadero.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Pesquero.</a:t>
            </a:r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7.- Chile es un país que posee muchos recursos de: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Petróleo.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Estaño.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Gas natural.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Pesca.</a:t>
            </a:r>
            <a:endParaRPr lang="es-ES" b="1" dirty="0"/>
          </a:p>
        </p:txBody>
      </p:sp>
    </p:spTree>
    <p:extLst>
      <p:ext uri="{BB962C8B-B14F-4D97-AF65-F5344CB8AC3E}">
        <p14:creationId xmlns:p14="http://schemas.microsoft.com/office/powerpoint/2010/main" val="32307592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CuadroTexto"/>
          <p:cNvSpPr txBox="1"/>
          <p:nvPr/>
        </p:nvSpPr>
        <p:spPr>
          <a:xfrm>
            <a:off x="179512" y="332656"/>
            <a:ext cx="8712968" cy="64633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8.-  ¿Cuáles fueron las principales civilizaciones americanas?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Españoles y criollos.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Aztecas, mayas e incas.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Africanos y europeos.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Mestizos y mulatos.</a:t>
            </a:r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9.-  Mayas y aztecas se ubicaron en:</a:t>
            </a:r>
          </a:p>
          <a:p>
            <a:pPr marL="342900" indent="-342900">
              <a:buAutoNum type="alphaUcParenR"/>
            </a:pPr>
            <a:r>
              <a:rPr lang="es-ES" b="1" dirty="0"/>
              <a:t>P</a:t>
            </a:r>
            <a:r>
              <a:rPr lang="es-ES" b="1" dirty="0" smtClean="0"/>
              <a:t>erú.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Argentina.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M</a:t>
            </a:r>
            <a:r>
              <a:rPr lang="es-ES" b="1" dirty="0"/>
              <a:t>é</a:t>
            </a:r>
            <a:r>
              <a:rPr lang="es-ES" b="1" dirty="0" smtClean="0"/>
              <a:t>xico.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Chile.</a:t>
            </a:r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10.- La principal actividad económica de las 3 civilizaciones era: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Minería.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Ganadería.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Pesca.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Agricultura.</a:t>
            </a:r>
          </a:p>
          <a:p>
            <a:endParaRPr lang="es-ES" b="1" dirty="0" smtClean="0"/>
          </a:p>
          <a:p>
            <a:r>
              <a:rPr lang="es-ES" b="1" dirty="0" smtClean="0"/>
              <a:t>11.- En cuanto a las creencias, las tres civilizaciones eran: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Politeísta.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Monoteísta.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Uniteístas.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No creían en nada.</a:t>
            </a:r>
            <a:endParaRPr lang="es-ES" b="1" dirty="0"/>
          </a:p>
        </p:txBody>
      </p:sp>
    </p:spTree>
    <p:extLst>
      <p:ext uri="{BB962C8B-B14F-4D97-AF65-F5344CB8AC3E}">
        <p14:creationId xmlns:p14="http://schemas.microsoft.com/office/powerpoint/2010/main" val="22699238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179512" y="352247"/>
            <a:ext cx="8640960" cy="64633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12.- La sociedad maya, azteca e inca era: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Todas las personas eran iguales.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Todos tenían el mismo poder.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Jerarquizada.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Nadie tenía poder.</a:t>
            </a:r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13.- La arquitectura Chichen </a:t>
            </a:r>
            <a:r>
              <a:rPr lang="es-ES" b="1" dirty="0" err="1" smtClean="0"/>
              <a:t>Itza</a:t>
            </a:r>
            <a:r>
              <a:rPr lang="es-ES" b="1" dirty="0" smtClean="0"/>
              <a:t> es un legado de: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Incas.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Aztecas.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Españoles.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Mayas.</a:t>
            </a:r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14.-Los que lograban predecir el nacimiento mediante un sistema matemático, fueron.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Incas.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Mayas.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Aztecas.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Mapuches.</a:t>
            </a:r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15.- La principal construcción del legado Inca es: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Machu </a:t>
            </a:r>
            <a:r>
              <a:rPr lang="es-ES" b="1" dirty="0" err="1"/>
              <a:t>P</a:t>
            </a:r>
            <a:r>
              <a:rPr lang="es-ES" b="1" dirty="0" err="1" smtClean="0"/>
              <a:t>ichu</a:t>
            </a:r>
            <a:endParaRPr lang="es-ES" b="1" dirty="0" smtClean="0"/>
          </a:p>
          <a:p>
            <a:pPr marL="342900" indent="-342900">
              <a:buAutoNum type="alphaUcParenR"/>
            </a:pPr>
            <a:r>
              <a:rPr lang="es-ES" b="1" dirty="0" smtClean="0"/>
              <a:t>Estadio.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Pirámides.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Ciudades.</a:t>
            </a:r>
          </a:p>
        </p:txBody>
      </p:sp>
    </p:spTree>
    <p:extLst>
      <p:ext uri="{BB962C8B-B14F-4D97-AF65-F5344CB8AC3E}">
        <p14:creationId xmlns:p14="http://schemas.microsoft.com/office/powerpoint/2010/main" val="23501502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CuadroTexto"/>
          <p:cNvSpPr txBox="1"/>
          <p:nvPr/>
        </p:nvSpPr>
        <p:spPr>
          <a:xfrm>
            <a:off x="179512" y="260648"/>
            <a:ext cx="8784976" cy="64633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16.- El principal legado que nos dejaron en común todas estas civilizaciones es:</a:t>
            </a:r>
          </a:p>
          <a:p>
            <a:pPr marL="342900" indent="-342900">
              <a:buAutoNum type="alphaUcParenR"/>
            </a:pPr>
            <a:r>
              <a:rPr lang="es-ES" b="1" dirty="0"/>
              <a:t>V</a:t>
            </a:r>
            <a:r>
              <a:rPr lang="es-ES" b="1" dirty="0" smtClean="0"/>
              <a:t>estimenta.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Artesanía.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Alimentación.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Arquitectura.</a:t>
            </a:r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17.- Mapuches, Aimaras y diaguitas, son pueblos originarios de: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México.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Perú.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Brasil.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Chile.</a:t>
            </a:r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18.- Una comida que </a:t>
            </a:r>
            <a:r>
              <a:rPr lang="es-ES" b="1" dirty="0" smtClean="0"/>
              <a:t>heredemos </a:t>
            </a:r>
            <a:r>
              <a:rPr lang="es-ES" b="1" dirty="0" smtClean="0"/>
              <a:t>de nuestros pueblos originarios son: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Cazuela y sopaipillas.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Tallarines y sopa.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Pescado y arroz.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Asado y </a:t>
            </a:r>
            <a:r>
              <a:rPr lang="es-ES" b="1" dirty="0" smtClean="0"/>
              <a:t>maíz.</a:t>
            </a:r>
            <a:endParaRPr lang="es-ES" b="1" dirty="0" smtClean="0"/>
          </a:p>
          <a:p>
            <a:pPr marL="342900" indent="-342900">
              <a:buAutoNum type="alphaUcParenR"/>
            </a:pPr>
            <a:endParaRPr lang="es-ES" b="1" dirty="0"/>
          </a:p>
          <a:p>
            <a:r>
              <a:rPr lang="es-ES" b="1" dirty="0" smtClean="0"/>
              <a:t>19.- La palabra de origen mapuche Pichintún, significa: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Una comida </a:t>
            </a:r>
            <a:r>
              <a:rPr lang="es-ES" b="1" dirty="0" smtClean="0"/>
              <a:t>típica</a:t>
            </a:r>
            <a:r>
              <a:rPr lang="es-ES" b="1" dirty="0" smtClean="0"/>
              <a:t>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Un baile nacional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Que queda muy poco de algo.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Una prenda de ropa.</a:t>
            </a:r>
            <a:endParaRPr lang="es-ES" b="1" dirty="0"/>
          </a:p>
        </p:txBody>
      </p:sp>
    </p:spTree>
    <p:extLst>
      <p:ext uri="{BB962C8B-B14F-4D97-AF65-F5344CB8AC3E}">
        <p14:creationId xmlns:p14="http://schemas.microsoft.com/office/powerpoint/2010/main" val="14974360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CuadroTexto"/>
          <p:cNvSpPr txBox="1"/>
          <p:nvPr/>
        </p:nvSpPr>
        <p:spPr>
          <a:xfrm>
            <a:off x="204168" y="404664"/>
            <a:ext cx="835292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 smtClean="0"/>
              <a:t>20.- En la actualidad los pueblos originarios chilenos: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Son parte de la sociedad.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Tienen muchos derechos y bienestar.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Viven en la región metropolitana.</a:t>
            </a:r>
          </a:p>
          <a:p>
            <a:pPr marL="342900" indent="-342900">
              <a:buAutoNum type="alphaUcParenR"/>
            </a:pPr>
            <a:r>
              <a:rPr lang="es-ES" b="1" dirty="0" smtClean="0"/>
              <a:t>Se sienten marginados y discriminados.</a:t>
            </a:r>
            <a:endParaRPr lang="es-ES" b="1" dirty="0"/>
          </a:p>
        </p:txBody>
      </p:sp>
      <p:sp>
        <p:nvSpPr>
          <p:cNvPr id="4" name="3 CuadroTexto"/>
          <p:cNvSpPr txBox="1"/>
          <p:nvPr/>
        </p:nvSpPr>
        <p:spPr>
          <a:xfrm>
            <a:off x="3491880" y="2289515"/>
            <a:ext cx="526884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dirty="0" smtClean="0">
                <a:latin typeface="Comic Sans MS" pitchFamily="66" charset="0"/>
              </a:rPr>
              <a:t>Recuerda </a:t>
            </a:r>
            <a:r>
              <a:rPr lang="es-ES" dirty="0" smtClean="0">
                <a:latin typeface="Comic Sans MS" pitchFamily="66" charset="0"/>
              </a:rPr>
              <a:t>escribir tu nombre, curso y fecha.</a:t>
            </a:r>
          </a:p>
          <a:p>
            <a:r>
              <a:rPr lang="es-ES" dirty="0" smtClean="0">
                <a:latin typeface="Comic Sans MS" pitchFamily="66" charset="0"/>
              </a:rPr>
              <a:t>Envía una foto de tu prueba desarrollada a </a:t>
            </a:r>
            <a:r>
              <a:rPr lang="es-ES" dirty="0" smtClean="0">
                <a:latin typeface="Comic Sans MS" pitchFamily="66" charset="0"/>
                <a:hlinkClick r:id="rId2"/>
              </a:rPr>
              <a:t>quinto2021csj@gmail.com</a:t>
            </a:r>
            <a:r>
              <a:rPr lang="es-ES" dirty="0" smtClean="0">
                <a:latin typeface="Comic Sans MS" pitchFamily="66" charset="0"/>
              </a:rPr>
              <a:t> o a +56962441124</a:t>
            </a:r>
            <a:endParaRPr lang="es-ES" dirty="0">
              <a:latin typeface="Comic Sans MS" pitchFamily="66" charset="0"/>
            </a:endParaRPr>
          </a:p>
        </p:txBody>
      </p:sp>
      <p:sp>
        <p:nvSpPr>
          <p:cNvPr id="5" name="4 Rectángulo redondeado"/>
          <p:cNvSpPr/>
          <p:nvPr/>
        </p:nvSpPr>
        <p:spPr>
          <a:xfrm>
            <a:off x="3347863" y="2166146"/>
            <a:ext cx="5412862" cy="1046699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ot"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6" name="AutoShape 2" descr="Cortas Frases De Motivacion Para NiÃ±os De Primaria - NiÃ±os Relacionados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s-ES"/>
          </a:p>
        </p:txBody>
      </p:sp>
      <p:pic>
        <p:nvPicPr>
          <p:cNvPr id="2051" name="Picture 3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870" r="5487"/>
          <a:stretch/>
        </p:blipFill>
        <p:spPr bwMode="auto">
          <a:xfrm>
            <a:off x="204168" y="3645024"/>
            <a:ext cx="3030807" cy="301854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51407631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icin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cin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cin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</TotalTime>
  <Words>494</Words>
  <Application>Microsoft Office PowerPoint</Application>
  <PresentationFormat>Presentación en pantalla (4:3)</PresentationFormat>
  <Paragraphs>120</Paragraphs>
  <Slides>6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6</vt:i4>
      </vt:variant>
    </vt:vector>
  </HeadingPairs>
  <TitlesOfParts>
    <vt:vector size="7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tamara arias m</dc:creator>
  <cp:lastModifiedBy>tamara arias m</cp:lastModifiedBy>
  <cp:revision>8</cp:revision>
  <dcterms:created xsi:type="dcterms:W3CDTF">2021-03-23T22:37:58Z</dcterms:created>
  <dcterms:modified xsi:type="dcterms:W3CDTF">2021-03-28T22:04:40Z</dcterms:modified>
</cp:coreProperties>
</file>

<file path=docProps/thumbnail.jpeg>
</file>