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229CE-8DD2-EC45-B891-7BE9E99CDA7F}" type="datetimeFigureOut">
              <a:rPr lang="es-ES" smtClean="0"/>
              <a:t>01/04/2021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4D10C-2F41-4442-A58D-CE874EC439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734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180EA-62E0-48F1-B9C2-8FAABD842036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088232"/>
          </a:xfrm>
        </p:spPr>
        <p:txBody>
          <a:bodyPr>
            <a:noAutofit/>
          </a:bodyPr>
          <a:lstStyle/>
          <a:p>
            <a:r>
              <a:rPr lang="es-CL" sz="6000" b="1" dirty="0" smtClean="0"/>
              <a:t>Los servicios</a:t>
            </a:r>
            <a:endParaRPr lang="es-CL" sz="60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1763688" y="299695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OBJETIVO: RELACIONAR ELEMENTOS TECNOLOGICOS EN LOS SERVICIOS 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MREhAPEhQSDxEQEg8QEBAUDw8QEBIQFBUXFhUVFRMYHCkgGBomGxUUITEhMSktLi4uFx8zODYsOSotLiwBCgoKBQUFDgUFDisZExkrKysrKysrKysrKysrKysrKysrKysrKysrKysrKysrKysrKysrKysrKysrKysrKysrK//AABEIAMIBAwMBIgACEQEDEQH/xAAcAAEAAQQDAAAAAAAAAAAAAAAABwMEBQYBAgj/xABDEAACAgEBBAcEBQgJBQAAAAAAAQIDEQQFEiExBgcTQVFhkSJxgaEUMkJSsSMzcoKistHhCBVDg5KTwcLwFiRUYnP/xAAUAQEAAAAAAAAAAAAAAAAAAAAA/8QAFBEBAAAAAAAAAAAAAAAAAAAAAP/aAAwDAQACEQMRAD8AnEAAAAAAAAAAAWWq2vp6vzl9NX6d1cPxZir+nWzoc9XQ/wBGe/8Au5A2IGDj0v0bxi5YaTT7O3DTWee6VodJdI/7ete+W7+IGWBYQ21pnyvof99X/EuIa2t8rK37pxf+oFcHVTT5NP4nYADhsp2amEfrThH3yigKoMTrOk2jpx2mq09ec4Ur603jyyWv/W+zv/N0v+fD+IGwAw+n6VaGzhDWaWT8FqaW/TeMrVdGazGUZLxi1JeqA7gAAAAAAAAAAAAAAAAAAAAAAAEH9b+usjrp1RnPs5UUOVe89xy9rjjueMcUTgedOtbVxltbVp2OKrVFeEk0sUwb+cmBrMYLwXvxxK/ZS5Lm+Xv7hp5UyXHUQg+5Tptin+tHex6Fx0chK7aGk0ylGUJX0puD3ouKalJ5xnGEwJdq2KoRjBLhGMYr4LB0nsleHyN6ns9dz+RQns1+TA0aWx14L0KMtjR+6vQ3ezZ7X2S3npcc0/QDTXsZeBx/VXv9Wbc9PH/iOr00QNReyV35fxZ0lsmK7jb3pl5GK23qq9PVO6x4jBZfi33JebeEBGvWDCNcKYLhKU5S/VisP5yXoaRvGQ27tSeqtldPhnhGK5QguUV6vj4tmOaA53ipptRKt71cpVy+9CThL1RSOANp2X1g7R0+N3VWTivs24vT8szy/Ro3nYnXY+EdZp0/GzTyw/8AKm/9xDoyB6r6PdLdHrl/290Zyxl1PMLl765YePPkZs8d12uLUotxlFpxkm1KLXemuKZNvVj02nGiqrWSlNWSnuaiUnKSbm1+Ub5pvjvefHxQSuDhM5AAAAAAAAAAAAAAAAAM8l9Ite9TqtVqMbyuvusg8fYcnufs7q+B6w1FW/CcMtb8ZRyuaysZXmQ70o6rdVHMtLOF1a5VpKmz8cS9fgBEKgvu/LBnegFcq9fTfHnUrpxXm65QX7/yLXX7Muok4W1zrkucZxcX8zK9B+GolJ8lTP1cofzAlunpjcvrLPwL2rpr4xNT7VHOYsDc4dNK+9YLiHS6l8zQnVFlOWkTAkmvpBppd6LiGq00+UoepFEtE+5s6dlYuUmBL30WmXJr4Mhfrk18fpENFW8xpjGy3jztmsxT90Gn+uZHT62+LXtP1I52rqXdfdbJ7znZOWfLPD5YAxsonRxL5VnV04+QFlg4cS6lEpyggLdo4Kjjj+B0aAyGwdkS1VqrXsxS3rZ4+rD+L5L+Rv2srhXXuQWIwjuxjnHBLgsmW6EdH4U7Prsl+e1KV8/FQkvycfhHD98mYuyajfXvShXCNkG52LNUUpLMprPGPivADduq/pO7oR0lre+ot0uXCTjH60Jf+0fwySAQRp9StNtDtIOlVQnVbBUXdrTuzUd5Vyx9WScmo9ye73IncAAAAAAAAAAAAAAAAAAALXX7OqvjuXVwtj4TipY92eRqt3VrpFKVlDnp5SWMJ79eM5+rLj4d5ugAjrVdAr4/m7K7F571cvTivmYfU9HNZXzpm14wxZ+62S6AIQnKcHiSlF+Ek0/RiOqZNd1MZrEoxmvCUVJejMTq+iuks50xi/GDdfyjwAi+Os8UVY6uLNw1nV7W+NVs4eU0pr1WDAa/oXqq8tRjcl3wll/4Xh/iBaVzTIm0vJfAka/ep3nYpV7icpKScWklnkyOqn48wLk6yZ13zq5gcSKFiKjkUpMClI4pp35Rr5b8owz+k0v9TmRcbIWdRp//ALU/KaAlbUbTlutcljC8EuSMRovbvh7FtyWW66tPHUTaw0vyck01lrLfLmXWpawUdnapVSsajOc7IdnCMLJ1xabTkpuHtOPCPBNZ72gKeytI7NdKiKnBT1EKpVbsK92MZJzUoRypY3JNpcET2aJ1ddFnRvau2O7OafZQ+5F83ju4cEvDPib2AAAAAAAAAAAAAAAAAAAAAAAAAAAAAAWW1tlU6quVN8FZCWMp5T4NNYkuK4pEX9L+qhQhO/RSnPdTk9PLEpNd/ZyXN+T4vx7iXTCdNPpP0LULRZ+lOMVVuuKkm5JSacuGVHeYHmjszpOsvdXpL6brIalWRulJ2TVkIwm3NuW9iLxxeXwOLeQGLnwKW8VdVI42To7NTdVpqY79t01CCzhZ7233JJNt+CYFPGTNdEtnSsvjPD3aszb88YivXj8Cbtg9VmgorirYPVW4W/ZOc4xcu/dhFpJe/L8zZ9mdH9Lpt7saa6t5pvEVzSS4Z5cgIrhsbUXYjVVOee/GIr3zfBG89FehkdOlZdu2W88LLhHy48/5vmmbcAAAAAAAAAAAAAAAAAAAAAAAAAAAAAAAAABS1WojVCds2oQrjKc5PlGMVlt/BFUjnro2269PXooPE9VLNmOapg02vjLdXuUgIp6RbWlrtXfq2nFWy9iL+zVFbsF791LPm2Y+0uq6sItdSwMZqmSP/R+2Pv6rU62S4aeuNNb7u0teZNeajHH65Gmpy3hJyb4KKWW2+SS72emerbos9m6KFE3GV05SuvlH6vaSwt1PvUYxjHPfjPeBtQAAAAAAAAAAAAAAAAAAAAAAAAAAAAAAAAAAAAAef+n20PpW0tRLOYUtaev3V5Uv23N/EnjaOqVNVtz5VV2WP3Qi5P8AA826KLlmUuMpNyk+9t8WwObI4RidY+ZmdUjA66XMDIdXqpltTRq9tQjbGUYqEpud2Uqo4S4e24yb5Yiz1Iee+pHZMLNo9rNxzpqZXRi2t6VtnsJpd6jCUs+DkvE9CAAAAAAAAAAAAAAAAAAAAAAAAAAAAAAAAAAAAAAGvdYN25s7WPxqcP8AG1D/AHEH6GHsk19ZUc7N1a8qn6WwbIZ0i9kC313I1vVrelGH3pJP3d79MmybRfA1mxNyljLai1H9ObUIr3+18gJv6jNJBaS251yjdbdObtnU4qVUlHcVU39aGIrOOGcklmL6L6SVOj0tE4RqnTTVVKEZ9pFOEVHhLCzyz8TKAAAAAAAAAAAAAAAAAAAAAAAAAAAAAAAAAAAAAAGH6YaftNDrIc32FrS8XGLkvmiC9I/ZPRU4KScXxTTTXinzPPdmldFt1EudVk6/futpP44yBjtpcmW/QTZc9VtGiqMXOELKL7muUaqrYSbflnC+JcbX5M27+j/ps3bRu7ow09SfnKVkpL9mIE0gAAAAAAAAAAAAAAAAAAAAAAAAAAAAAAAAAAAAAAAESdaOzOx1UNSl7GpilLw7WGE/WO78yWyP+l2z3r4a67OIaGO5p8tqLtrxZqJP9VbiAifbXBceGVw8/cySeoHTY0eqtf8Aa6uSXnGFda/FyI22vLeqi8PDWM8PwzkmPqd06hsujH256izk1hu2XB5XHlz5eAG6gAAAAAAAAAAAAAAAAAAAAAAAAAAAAAAAAAAAAAAAt9o6jsqrbPuQnJe9Lh8yy6OaPs9JTW8qU4b83wct+3M5ce/jJ+hfa3SxtrsqlndsjKEsPDxJY4PxMHTVtKlKuL0mrhFKMZzlbp7sLlvqMZRb81gCDNr6dQhZBpKVVtkHmLc/ZbWHOLw3w9xNnVc1/VWhw8/k5L852nFTllZ7sPhu/Zxu9xEG1q5zjqZuKSd9re5Y1UnvPKhFr6vh3kr9UeqVmy9Ok5N1O6ptqK4xnLgsc0k0s8+HEDcgAAAAAAAAAAAAAAAAAAAAAAAAAAAAAAAAAAAAAAAAABj57E0zbk9Pp2295t0VNuXjnHMvq4KKUYpRS5JJJL4HY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1028" name="AutoShape 4" descr="data:image/jpeg;base64,/9j/4AAQSkZJRgABAQAAAQABAAD/2wCEAAkGBxMREhAPEhQSDxEQEg8QEBAUDw8QEBIQFBUXFhUVFRMYHCkgGBomGxUUITEhMSktLi4uFx8zODYsOSotLiwBCgoKBQUFDgUFDisZExkrKysrKysrKysrKysrKysrKysrKysrKysrKysrKysrKysrKysrKysrKysrKysrKysrK//AABEIAMIBAwMBIgACEQEDEQH/xAAcAAEAAQQDAAAAAAAAAAAAAAAABwMEBQYBAgj/xABDEAACAgEBBAcEBQgJBQAAAAAAAQIDEQQFEiExBgcTQVFhkSJxgaEUMkJSsSMzcoKistHhCBVDg5KTwcLwFiRUYnP/xAAUAQEAAAAAAAAAAAAAAAAAAAAA/8QAFBEBAAAAAAAAAAAAAAAAAAAAAP/aAAwDAQACEQMRAD8AnEAAAAAAAAAAAWWq2vp6vzl9NX6d1cPxZir+nWzoc9XQ/wBGe/8Au5A2IGDj0v0bxi5YaTT7O3DTWee6VodJdI/7ete+W7+IGWBYQ21pnyvof99X/EuIa2t8rK37pxf+oFcHVTT5NP4nYADhsp2amEfrThH3yigKoMTrOk2jpx2mq09ec4Ur603jyyWv/W+zv/N0v+fD+IGwAw+n6VaGzhDWaWT8FqaW/TeMrVdGazGUZLxi1JeqA7gAAAAAAAAAAAAAAAAAAAAAAAEH9b+usjrp1RnPs5UUOVe89xy9rjjueMcUTgedOtbVxltbVp2OKrVFeEk0sUwb+cmBrMYLwXvxxK/ZS5Lm+Xv7hp5UyXHUQg+5Tptin+tHex6Fx0chK7aGk0ylGUJX0puD3ouKalJ5xnGEwJdq2KoRjBLhGMYr4LB0nsleHyN6ns9dz+RQns1+TA0aWx14L0KMtjR+6vQ3ezZ7X2S3npcc0/QDTXsZeBx/VXv9Wbc9PH/iOr00QNReyV35fxZ0lsmK7jb3pl5GK23qq9PVO6x4jBZfi33JebeEBGvWDCNcKYLhKU5S/VisP5yXoaRvGQ27tSeqtldPhnhGK5QguUV6vj4tmOaA53ipptRKt71cpVy+9CThL1RSOANp2X1g7R0+N3VWTivs24vT8szy/Ro3nYnXY+EdZp0/GzTyw/8AKm/9xDoyB6r6PdLdHrl/290Zyxl1PMLl765YePPkZs8d12uLUotxlFpxkm1KLXemuKZNvVj02nGiqrWSlNWSnuaiUnKSbm1+Ub5pvjvefHxQSuDhM5AAAAAAAAAAAAAAAAAM8l9Ite9TqtVqMbyuvusg8fYcnufs7q+B6w1FW/CcMtb8ZRyuaysZXmQ70o6rdVHMtLOF1a5VpKmz8cS9fgBEKgvu/LBnegFcq9fTfHnUrpxXm65QX7/yLXX7Muok4W1zrkucZxcX8zK9B+GolJ8lTP1cofzAlunpjcvrLPwL2rpr4xNT7VHOYsDc4dNK+9YLiHS6l8zQnVFlOWkTAkmvpBppd6LiGq00+UoepFEtE+5s6dlYuUmBL30WmXJr4Mhfrk18fpENFW8xpjGy3jztmsxT90Gn+uZHT62+LXtP1I52rqXdfdbJ7znZOWfLPD5YAxsonRxL5VnV04+QFlg4cS6lEpyggLdo4Kjjj+B0aAyGwdkS1VqrXsxS3rZ4+rD+L5L+Rv2srhXXuQWIwjuxjnHBLgsmW6EdH4U7Prsl+e1KV8/FQkvycfhHD98mYuyajfXvShXCNkG52LNUUpLMprPGPivADduq/pO7oR0lre+ot0uXCTjH60Jf+0fwySAQRp9StNtDtIOlVQnVbBUXdrTuzUd5Vyx9WScmo9ye73IncAAAAAAAAAAAAAAAAAAALXX7OqvjuXVwtj4TipY92eRqt3VrpFKVlDnp5SWMJ79eM5+rLj4d5ugAjrVdAr4/m7K7F571cvTivmYfU9HNZXzpm14wxZ+62S6AIQnKcHiSlF+Ek0/RiOqZNd1MZrEoxmvCUVJejMTq+iuks50xi/GDdfyjwAi+Os8UVY6uLNw1nV7W+NVs4eU0pr1WDAa/oXqq8tRjcl3wll/4Xh/iBaVzTIm0vJfAka/ep3nYpV7icpKScWklnkyOqn48wLk6yZ13zq5gcSKFiKjkUpMClI4pp35Rr5b8owz+k0v9TmRcbIWdRp//ALU/KaAlbUbTlutcljC8EuSMRovbvh7FtyWW66tPHUTaw0vyck01lrLfLmXWpawUdnapVSsajOc7IdnCMLJ1xabTkpuHtOPCPBNZ72gKeytI7NdKiKnBT1EKpVbsK92MZJzUoRypY3JNpcET2aJ1ddFnRvau2O7OafZQ+5F83ju4cEvDPib2AAAAAAAAAAAAAAAAAAAAAAAAAAAAAAWW1tlU6quVN8FZCWMp5T4NNYkuK4pEX9L+qhQhO/RSnPdTk9PLEpNd/ZyXN+T4vx7iXTCdNPpP0LULRZ+lOMVVuuKkm5JSacuGVHeYHmjszpOsvdXpL6brIalWRulJ2TVkIwm3NuW9iLxxeXwOLeQGLnwKW8VdVI42To7NTdVpqY79t01CCzhZ7233JJNt+CYFPGTNdEtnSsvjPD3aszb88YivXj8Cbtg9VmgorirYPVW4W/ZOc4xcu/dhFpJe/L8zZ9mdH9Lpt7saa6t5pvEVzSS4Z5cgIrhsbUXYjVVOee/GIr3zfBG89FehkdOlZdu2W88LLhHy48/5vmmbcAAAAAAAAAAAAAAAAAAAAAAAAAAAAAAAAABS1WojVCds2oQrjKc5PlGMVlt/BFUjnro2269PXooPE9VLNmOapg02vjLdXuUgIp6RbWlrtXfq2nFWy9iL+zVFbsF791LPm2Y+0uq6sItdSwMZqmSP/R+2Pv6rU62S4aeuNNb7u0teZNeajHH65Gmpy3hJyb4KKWW2+SS72emerbos9m6KFE3GV05SuvlH6vaSwt1PvUYxjHPfjPeBtQAAAAAAAAAAAAAAAAAAAAAAAAAAAAAAAAAAAAAef+n20PpW0tRLOYUtaev3V5Uv23N/EnjaOqVNVtz5VV2WP3Qi5P8AA826KLlmUuMpNyk+9t8WwObI4RidY+ZmdUjA66XMDIdXqpltTRq9tQjbGUYqEpud2Uqo4S4e24yb5Yiz1Iee+pHZMLNo9rNxzpqZXRi2t6VtnsJpd6jCUs+DkvE9CAAAAAAAAAAAAAAAAAAAAAAAAAAAAAAAAAAAAAAGvdYN25s7WPxqcP8AG1D/AHEH6GHsk19ZUc7N1a8qn6WwbIZ0i9kC313I1vVrelGH3pJP3d79MmybRfA1mxNyljLai1H9ObUIr3+18gJv6jNJBaS251yjdbdObtnU4qVUlHcVU39aGIrOOGcklmL6L6SVOj0tE4RqnTTVVKEZ9pFOEVHhLCzyz8TKAAAAAAAAAAAAAAAAAAAAAAAAAAAAAAAAAAAAAAGH6YaftNDrIc32FrS8XGLkvmiC9I/ZPRU4KScXxTTTXinzPPdmldFt1EudVk6/futpP44yBjtpcmW/QTZc9VtGiqMXOELKL7muUaqrYSbflnC+JcbX5M27+j/ps3bRu7ow09SfnKVkpL9mIE0gAAAAAAAAAAAAAAAAAAAAAAAAAAAAAAAAAAAAAAAESdaOzOx1UNSl7GpilLw7WGE/WO78yWyP+l2z3r4a67OIaGO5p8tqLtrxZqJP9VbiAifbXBceGVw8/cySeoHTY0eqtf8Aa6uSXnGFda/FyI22vLeqi8PDWM8PwzkmPqd06hsujH256izk1hu2XB5XHlz5eAG6gAAAAAAAAAAAAAAAAAAAAAAAAAAAAAAAAAAAAAAAt9o6jsqrbPuQnJe9Lh8yy6OaPs9JTW8qU4b83wct+3M5ce/jJ+hfa3SxtrsqlndsjKEsPDxJY4PxMHTVtKlKuL0mrhFKMZzlbp7sLlvqMZRb81gCDNr6dQhZBpKVVtkHmLc/ZbWHOLw3w9xNnVc1/VWhw8/k5L852nFTllZ7sPhu/Zxu9xEG1q5zjqZuKSd9re5Y1UnvPKhFr6vh3kr9UeqVmy9Ok5N1O6ptqK4xnLgsc0k0s8+HEDcgAAAAAAAAAAAAAAAAAAAAAAAAAAAAAAAAAAAAAAAAABj57E0zbk9Pp2295t0VNuXjnHMvq4KKUYpRS5JJJL4HY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 rot="21077314">
            <a:off x="1260079" y="2138423"/>
            <a:ext cx="6842125" cy="1477937"/>
          </a:xfrm>
          <a:prstGeom prst="wedgeRoundRectCallout">
            <a:avLst>
              <a:gd name="adj1" fmla="val -56481"/>
              <a:gd name="adj2" fmla="val 161949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endParaRPr lang="es-ES" sz="2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¿Qué saben de los Servicios</a:t>
            </a:r>
            <a:r>
              <a:rPr lang="es-ES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33056"/>
            <a:ext cx="3852540" cy="2325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899592" y="1340768"/>
            <a:ext cx="7200800" cy="3745533"/>
          </a:xfrm>
          <a:prstGeom prst="wedgeRoundRectCallout">
            <a:avLst>
              <a:gd name="adj1" fmla="val 53366"/>
              <a:gd name="adj2" fmla="val 85380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s-ES" sz="32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Los </a:t>
            </a:r>
            <a:r>
              <a:rPr lang="es-ES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Servicios son Organizaciones  o personal destinados a satisfacer necesidades de las personas.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1331640" y="1556792"/>
            <a:ext cx="6842125" cy="1079500"/>
          </a:xfrm>
          <a:prstGeom prst="wedgeRoundRectCallout">
            <a:avLst>
              <a:gd name="adj1" fmla="val -60602"/>
              <a:gd name="adj2" fmla="val 161472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2800" i="1" dirty="0">
                <a:solidFill>
                  <a:schemeClr val="tx2"/>
                </a:solidFill>
              </a:rPr>
              <a:t>¿Sabes tú qué los servicios de dividen en dos tipos?</a:t>
            </a:r>
            <a:endParaRPr lang="es-ES" sz="2800" dirty="0"/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1259632" y="4797152"/>
            <a:ext cx="7488238" cy="649287"/>
          </a:xfrm>
          <a:prstGeom prst="wedgeRoundRectCallout">
            <a:avLst>
              <a:gd name="adj1" fmla="val -54602"/>
              <a:gd name="adj2" fmla="val -118704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800" dirty="0"/>
              <a:t>Están los Servicios </a:t>
            </a:r>
            <a:r>
              <a:rPr lang="es-ES" sz="2800" b="1" dirty="0"/>
              <a:t>Públicos</a:t>
            </a:r>
            <a:r>
              <a:rPr lang="es-ES" sz="2800" dirty="0"/>
              <a:t> y </a:t>
            </a:r>
            <a:r>
              <a:rPr lang="es-ES" sz="2800" b="1" dirty="0"/>
              <a:t>Privados</a:t>
            </a:r>
            <a:r>
              <a:rPr lang="es-ES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1763713" y="476250"/>
            <a:ext cx="6408737" cy="7921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600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Los Servicios Públicos:</a:t>
            </a: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1187624" y="4005064"/>
            <a:ext cx="6985000" cy="2016125"/>
          </a:xfrm>
          <a:prstGeom prst="wedgeEllipseCallout">
            <a:avLst>
              <a:gd name="adj1" fmla="val 51204"/>
              <a:gd name="adj2" fmla="val 84565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i="1" dirty="0"/>
              <a:t>Son los entregados por personal como nuestro gobierno u otras empresas y en su mayoría no tienen costo, pero hay algunos que tienen cierto valor para nosotros y nuestras familias.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3699644" cy="248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7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1763713" y="476250"/>
            <a:ext cx="6408737" cy="7921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600" b="1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Los Servicios Privados:</a:t>
            </a: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971600" y="1916832"/>
            <a:ext cx="6985000" cy="1584325"/>
          </a:xfrm>
          <a:prstGeom prst="wedgeEllipseCallout">
            <a:avLst>
              <a:gd name="adj1" fmla="val -40796"/>
              <a:gd name="adj2" fmla="val 84671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i="1" dirty="0"/>
              <a:t>Son todos aquellos entregados por empresas privadas y por esto nosotros pagamos un Precio por este servicio.</a:t>
            </a:r>
            <a:r>
              <a:rPr lang="es-ES" dirty="0"/>
              <a:t>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293096"/>
            <a:ext cx="4720828" cy="230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1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1619250" y="115888"/>
            <a:ext cx="6408738" cy="792162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3600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Algunos Servicios Privados:</a:t>
            </a: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 rot="20178636" flipH="1">
            <a:off x="7317089" y="4494393"/>
            <a:ext cx="1511300" cy="719138"/>
          </a:xfrm>
          <a:prstGeom prst="rightArrow">
            <a:avLst>
              <a:gd name="adj1" fmla="val 50000"/>
              <a:gd name="adj2" fmla="val 5253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Electricidad </a:t>
            </a:r>
            <a:r>
              <a:rPr lang="es-ES" dirty="0"/>
              <a:t> </a:t>
            </a:r>
          </a:p>
        </p:txBody>
      </p:sp>
      <p:sp>
        <p:nvSpPr>
          <p:cNvPr id="4" name="AutoShape 11"/>
          <p:cNvSpPr>
            <a:spLocks noChangeArrowheads="1"/>
          </p:cNvSpPr>
          <p:nvPr/>
        </p:nvSpPr>
        <p:spPr bwMode="auto">
          <a:xfrm rot="20446635">
            <a:off x="1525555" y="1688689"/>
            <a:ext cx="1825814" cy="884380"/>
          </a:xfrm>
          <a:prstGeom prst="rightArrow">
            <a:avLst>
              <a:gd name="adj1" fmla="val 50000"/>
              <a:gd name="adj2" fmla="val 45088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Telefonía  </a:t>
            </a:r>
            <a:r>
              <a:rPr lang="es-ES" dirty="0"/>
              <a:t> </a:t>
            </a: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 rot="20178636" flipH="1">
            <a:off x="836369" y="3558289"/>
            <a:ext cx="1511300" cy="719137"/>
          </a:xfrm>
          <a:prstGeom prst="rightArrow">
            <a:avLst>
              <a:gd name="adj1" fmla="val 50000"/>
              <a:gd name="adj2" fmla="val 5253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Combustibles </a:t>
            </a:r>
            <a:r>
              <a:rPr lang="es-ES" dirty="0"/>
              <a:t> 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 rot="1037633">
            <a:off x="6233750" y="2093357"/>
            <a:ext cx="1296987" cy="719138"/>
          </a:xfrm>
          <a:prstGeom prst="rightArrow">
            <a:avLst>
              <a:gd name="adj1" fmla="val 50000"/>
              <a:gd name="adj2" fmla="val 45088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Agua  </a:t>
            </a:r>
            <a:r>
              <a:rPr lang="es-ES" dirty="0"/>
              <a:t> </a:t>
            </a:r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auto">
          <a:xfrm>
            <a:off x="3779912" y="2780928"/>
            <a:ext cx="2663825" cy="719138"/>
          </a:xfrm>
          <a:prstGeom prst="rightArrow">
            <a:avLst>
              <a:gd name="adj1" fmla="val 50000"/>
              <a:gd name="adj2" fmla="val 9260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Televisión  por cable </a:t>
            </a:r>
            <a:r>
              <a:rPr lang="es-ES" dirty="0"/>
              <a:t> </a:t>
            </a:r>
          </a:p>
        </p:txBody>
      </p:sp>
      <p:sp>
        <p:nvSpPr>
          <p:cNvPr id="8" name="AutoShape 25"/>
          <p:cNvSpPr>
            <a:spLocks noChangeArrowheads="1"/>
          </p:cNvSpPr>
          <p:nvPr/>
        </p:nvSpPr>
        <p:spPr bwMode="auto">
          <a:xfrm rot="20446635">
            <a:off x="1968500" y="4664075"/>
            <a:ext cx="1655763" cy="719138"/>
          </a:xfrm>
          <a:prstGeom prst="rightArrow">
            <a:avLst>
              <a:gd name="adj1" fmla="val 50000"/>
              <a:gd name="adj2" fmla="val 5756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Restaurante  </a:t>
            </a:r>
            <a:r>
              <a:rPr lang="es-ES" dirty="0"/>
              <a:t> </a:t>
            </a: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3491880" y="5373216"/>
            <a:ext cx="3455987" cy="719138"/>
          </a:xfrm>
          <a:prstGeom prst="leftRightArrow">
            <a:avLst>
              <a:gd name="adj1" fmla="val 50000"/>
              <a:gd name="adj2" fmla="val 9611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dirty="0"/>
              <a:t>Transporte aéreo y terrestre</a:t>
            </a:r>
          </a:p>
        </p:txBody>
      </p:sp>
    </p:spTree>
    <p:extLst>
      <p:ext uri="{BB962C8B-B14F-4D97-AF65-F5344CB8AC3E}">
        <p14:creationId xmlns:p14="http://schemas.microsoft.com/office/powerpoint/2010/main" val="302557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652120" y="5373216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￼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27584" y="1916832"/>
            <a:ext cx="7200900" cy="216982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¿Qué son los servicios?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Nombra un servicio que uses a diario en tu casa.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¿Qué tipos de Servicios existen</a:t>
            </a:r>
            <a:r>
              <a:rPr lang="es-ES" dirty="0" smtClean="0"/>
              <a:t>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 </a:t>
            </a:r>
            <a:r>
              <a:rPr lang="es-ES" dirty="0" smtClean="0"/>
              <a:t>Describe un servicio identificando:</a:t>
            </a:r>
            <a:r>
              <a:rPr lang="es-ES" dirty="0"/>
              <a:t> </a:t>
            </a:r>
            <a:r>
              <a:rPr lang="es-ES" dirty="0" smtClean="0"/>
              <a:t>NECESIDAD QUE CUBRE, ELEMENTOS TECNOLOGICOS Y  MANO DE OBRA QUE UTILIZA PARA REALIZAR SU FUNCIÓN.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71600" y="1124744"/>
            <a:ext cx="7200900" cy="36933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es-ES" dirty="0" smtClean="0"/>
              <a:t>Entonces que son los 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49714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178</Words>
  <Application>Microsoft Office PowerPoint</Application>
  <PresentationFormat>Presentación en pantalla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ＭＳ Ｐゴシック</vt:lpstr>
      <vt:lpstr>Arial</vt:lpstr>
      <vt:lpstr>Calibri</vt:lpstr>
      <vt:lpstr>Tema de Office</vt:lpstr>
      <vt:lpstr>Los servicios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Objeto tecnológico mecanismo y circuito</dc:title>
  <dc:creator>Pc Pancho</dc:creator>
  <cp:lastModifiedBy>Lenovo 5</cp:lastModifiedBy>
  <cp:revision>19</cp:revision>
  <dcterms:created xsi:type="dcterms:W3CDTF">2015-04-05T05:20:52Z</dcterms:created>
  <dcterms:modified xsi:type="dcterms:W3CDTF">2021-04-01T13:02:02Z</dcterms:modified>
</cp:coreProperties>
</file>