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2" r:id="rId6"/>
    <p:sldId id="259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154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1215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821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7627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439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1297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9717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73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574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449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663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7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338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71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430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116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D3F53-7499-4246-88F4-295D098D814E}" type="datetimeFigureOut">
              <a:rPr lang="es-CL" smtClean="0"/>
              <a:t>01-04-2021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905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TECNOLÓGICA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s-CL" dirty="0" smtClean="0"/>
              <a:t>OBJETIVO:1. CONOCER CONTRATO PEDAGOGICO</a:t>
            </a:r>
          </a:p>
          <a:p>
            <a:pPr algn="l"/>
            <a:r>
              <a:rPr lang="es-CL" dirty="0"/>
              <a:t> </a:t>
            </a:r>
            <a:r>
              <a:rPr lang="es-CL" dirty="0" smtClean="0"/>
              <a:t>               2. RELACIONAR LA TECNOLOGIA CON LOS DIFERENTES        </a:t>
            </a:r>
          </a:p>
          <a:p>
            <a:pPr algn="l"/>
            <a:r>
              <a:rPr lang="es-CL" dirty="0"/>
              <a:t> </a:t>
            </a:r>
            <a:r>
              <a:rPr lang="es-CL" dirty="0" smtClean="0"/>
              <a:t>                       SECTORES.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97036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" y="145474"/>
            <a:ext cx="4897581" cy="367318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416" y="2701637"/>
            <a:ext cx="4978112" cy="3765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6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CONTRATO PEDAGÓGICO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1. HACER INGRESO DE MANERA PUNTUAL </a:t>
            </a:r>
            <a:br>
              <a:rPr lang="es-CL" dirty="0"/>
            </a:br>
            <a:r>
              <a:rPr lang="es-CL" dirty="0"/>
              <a:t>2. JUSTIFICAR SU INASISTENCIA A CLASES (CORREO O PROFESOR JEFE)</a:t>
            </a:r>
            <a:br>
              <a:rPr lang="es-CL" dirty="0"/>
            </a:br>
            <a:r>
              <a:rPr lang="es-CL" dirty="0"/>
              <a:t>2. MANTENER DE FORMA ADECUADA EL CLIMA DE TRABAJO.</a:t>
            </a:r>
            <a:br>
              <a:rPr lang="es-CL" dirty="0"/>
            </a:br>
            <a:r>
              <a:rPr lang="es-CL" dirty="0"/>
              <a:t>3. TENER UN CUADERNO POR ASIGNATURA.</a:t>
            </a:r>
            <a:br>
              <a:rPr lang="es-CL" dirty="0"/>
            </a:br>
            <a:r>
              <a:rPr lang="es-CL" dirty="0"/>
              <a:t>4. CUMPLIR CON LOS PLAZOS ESTABLECIDOS EN CADA ACTIVIDAD.</a:t>
            </a:r>
            <a:br>
              <a:rPr lang="es-CL" dirty="0"/>
            </a:br>
            <a:r>
              <a:rPr lang="es-CL" dirty="0"/>
              <a:t>5. MATERIALES SE SOLICITARA CON UNA SEMANA DE ANTICIPACION.</a:t>
            </a:r>
            <a:br>
              <a:rPr lang="es-CL" dirty="0"/>
            </a:br>
            <a:r>
              <a:rPr lang="es-CL" dirty="0"/>
              <a:t>6. ESTANDO EN CLASES, ESTAR CONCENTRADOS.</a:t>
            </a:r>
            <a:br>
              <a:rPr lang="es-CL" dirty="0"/>
            </a:br>
            <a:r>
              <a:rPr lang="es-CL" dirty="0"/>
              <a:t>7. LEVANTAR LA MANO PARA CONSULTAS( VIRTUAL)</a:t>
            </a:r>
          </a:p>
        </p:txBody>
      </p:sp>
    </p:spTree>
    <p:extLst>
      <p:ext uri="{BB962C8B-B14F-4D97-AF65-F5344CB8AC3E}">
        <p14:creationId xmlns:p14="http://schemas.microsoft.com/office/powerpoint/2010/main" val="358173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CONCEPTOS GENERALES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TECNOLOGÍA: Conjunto de instrumentos técnicos, recursos técnicas o procedimientos empleados en un determinado campo o sector.</a:t>
            </a:r>
          </a:p>
          <a:p>
            <a:endParaRPr lang="es-CL" dirty="0" smtClean="0"/>
          </a:p>
          <a:p>
            <a:endParaRPr lang="es-CL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005" y="3314700"/>
            <a:ext cx="4300538" cy="24003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39" y="2961409"/>
            <a:ext cx="5820424" cy="26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4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OBJETO TECNOLÓGICO: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un objeto creado por el hombre, con su creatividad y habilidad han creado. Nace como respuesta a una necesidad propia o ajena.</a:t>
            </a:r>
          </a:p>
          <a:p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05" y="3201194"/>
            <a:ext cx="4466668" cy="249302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336" y="3201194"/>
            <a:ext cx="5486400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4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Necesidad: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3600" b="1" dirty="0"/>
              <a:t>Necesidad</a:t>
            </a:r>
            <a:r>
              <a:rPr lang="es-CL" sz="3600" dirty="0"/>
              <a:t> es una carencia o escasez de algo que se considera imprescindible. </a:t>
            </a:r>
          </a:p>
        </p:txBody>
      </p:sp>
    </p:spTree>
    <p:extLst>
      <p:ext uri="{BB962C8B-B14F-4D97-AF65-F5344CB8AC3E}">
        <p14:creationId xmlns:p14="http://schemas.microsoft.com/office/powerpoint/2010/main" val="298180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6024563" cy="3386138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91" y="1340428"/>
            <a:ext cx="5188528" cy="357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38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ACTIVIDAD:1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1. Elige un sector a investigar (minería, agricultura, salud, educación, trasporte, </a:t>
            </a:r>
            <a:r>
              <a:rPr lang="es-CL" dirty="0" err="1" smtClean="0"/>
              <a:t>etc</a:t>
            </a:r>
            <a:r>
              <a:rPr lang="es-CL" smtClean="0"/>
              <a:t>)</a:t>
            </a:r>
            <a:endParaRPr lang="es-CL" dirty="0" smtClean="0"/>
          </a:p>
          <a:p>
            <a:r>
              <a:rPr lang="es-CL" dirty="0" smtClean="0"/>
              <a:t>2. describe la necesidad de la tecnología para el sector investigado.</a:t>
            </a:r>
          </a:p>
          <a:p>
            <a:r>
              <a:rPr lang="es-CL" dirty="0" smtClean="0"/>
              <a:t>3. dibuja o recorta y pega en tu cuaderno de asignatura.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7355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52" y="623455"/>
            <a:ext cx="3849569" cy="25293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121" y="623455"/>
            <a:ext cx="4181577" cy="26081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056" y="3688773"/>
            <a:ext cx="3452275" cy="259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42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55" y="342527"/>
            <a:ext cx="5193723" cy="387531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207" y="2021061"/>
            <a:ext cx="4985038" cy="392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54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127</Words>
  <Application>Microsoft Office PowerPoint</Application>
  <PresentationFormat>Panorámica</PresentationFormat>
  <Paragraphs>16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Faceta</vt:lpstr>
      <vt:lpstr>TECNOLÓGICA</vt:lpstr>
      <vt:lpstr>CONTRATO PEDAGÓGICO</vt:lpstr>
      <vt:lpstr>CONCEPTOS GENERALES</vt:lpstr>
      <vt:lpstr>OBJETO TECNOLÓGICO:</vt:lpstr>
      <vt:lpstr>Necesidad:</vt:lpstr>
      <vt:lpstr>Presentación de PowerPoint</vt:lpstr>
      <vt:lpstr>ACTIVIDAD:1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TECNOLÓGICA</dc:title>
  <dc:creator>Lenovo 5</dc:creator>
  <cp:lastModifiedBy>Lenovo 5</cp:lastModifiedBy>
  <cp:revision>6</cp:revision>
  <dcterms:created xsi:type="dcterms:W3CDTF">2021-03-02T11:26:20Z</dcterms:created>
  <dcterms:modified xsi:type="dcterms:W3CDTF">2021-04-01T14:17:06Z</dcterms:modified>
</cp:coreProperties>
</file>