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3949DD-3727-4BD7-990B-25A29F9144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0716DDF-9A56-4625-859B-9AD93324D4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EFDC24E-F32E-49CE-BDD4-8D6778729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6FB0FA-B53B-4C15-BC9B-D15C97A41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DC7442-9E92-4869-B081-3BD48F049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74227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E89EEF-3401-47D0-9946-B5F0B5207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D708C43A-C25C-469E-A127-B520CA2781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74D641-F884-44C3-9202-28E5F7012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B0885D2-C18A-4511-B031-F783565FA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CC2CC0B-FD6C-447C-AC9A-B585F5378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90596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AA79757-CB15-4DEB-906B-5820CECBF4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0219D50-5727-4949-BE3F-5615B44047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566799-7E3B-4C03-8C14-5D024269E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197DD36-B2C8-4B57-939C-900A963566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B62A8A-E47D-4076-A1F7-7E747C6D5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7556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1B5A0C-22F0-4CE3-AF43-1F9BF99EC7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1B25D0-F334-4477-9230-15FFE520F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C7DF46-84BB-4638-BA4D-066654EA7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0725237-4719-4FBF-AD4B-501BBF764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A4415BB-E42C-43F0-A467-1B077275C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4029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D2F1A9-853C-49BD-8C56-93946858F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5161D11-1DDB-40AC-95F5-96F4107E1B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922AE0-9459-480F-9949-FF16DFFC5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C580CA1-8C0F-43BA-8F28-EBE0EDBB0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2D8A21-CFDA-4BDA-98FD-EF1D5831A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7411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C4A1B1-4D8A-46E2-8562-9D8A6B090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98EA2D5-3ABF-434A-BE48-0C9CD009E6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0CCD3F5-EE43-47CC-B40B-B012E88C56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A7CDC2B-ED14-49F8-8F56-026522F77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AF58047-59F2-4533-9486-0609E057A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221CC2-0B4C-47A2-A58B-844B00E37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1750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95E3A2-07B7-42B2-BAE1-C83496DE1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C560DB3-52E6-4A7B-B46E-4E7ED76F0D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226B880-43D7-45EA-A03A-4976C099D9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7B1CCB6-D69D-4A76-B1BF-87B0DD2BE4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57880AD-1D19-4D42-A163-F44D73619C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58A35E8-7FCD-4080-825C-383E7EE2F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3978B99-93A0-47A1-BE4B-7773C8329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FB55A991-6AA0-4982-BCAA-A92C4BC31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36611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BF4DEC-2E67-4AB9-A492-20C69A27A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B9C27C3-C352-4EB5-8534-7990F5063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F2294878-0E75-4AE5-BCDD-9149990A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113DF34-1F69-4704-A4DD-0DE87FBEC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58468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5BA3FD2B-4F54-4D28-9B8D-373D29C8B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BC046AE-F8D1-450D-843E-9C2847E73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4E54285-E578-455B-8A2F-EC0DEDC7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6004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10C417-DE1D-4D31-8422-4DCD012B3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AC63262-4600-48B6-8087-7101D1BAAB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46F723C-489D-4289-BA47-A68640A04B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6A5F298-F9B9-423B-A421-5077F8BFF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5BE9154-286D-400F-BCCB-8B5C7B55B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7F8FBE1B-643C-4C23-9748-B5C80E3A1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7626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CCD933-18DB-43E5-82E5-F57A4E488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A119886-9B22-46C4-B952-057F8C57279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4742790-4E61-473C-86E9-7F7568E677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B273BDC-49B3-42DA-9D32-77EA9791A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85B286C-AE6E-41BB-8F5E-715BCAF22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DC59C6B-ABD7-427F-9146-5EC5BA3B3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8486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6D4253D-E138-49E6-BD9B-50464DB50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777ED8A-5F25-4483-9EEA-CAAAC2587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2DA04C-C0B3-41E6-A5C9-6770D5FCEC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743371-00CB-4E19-BFF3-C5CADF6E4C63}" type="datetimeFigureOut">
              <a:rPr lang="es-CL" smtClean="0"/>
              <a:t>07-04-2021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568EAF-5E41-41B5-BE3C-7FB34EF4BF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F68DF52-C095-444E-BB8B-49852C98D2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2BE8D-7406-4CA8-99B5-8B0DF37977BA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218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>
            <a:extLst>
              <a:ext uri="{FF2B5EF4-FFF2-40B4-BE49-F238E27FC236}">
                <a16:creationId xmlns:a16="http://schemas.microsoft.com/office/drawing/2014/main" id="{93900DC0-E98D-447C-89F3-18B0420AAD60}"/>
              </a:ext>
            </a:extLst>
          </p:cNvPr>
          <p:cNvGrpSpPr/>
          <p:nvPr/>
        </p:nvGrpSpPr>
        <p:grpSpPr>
          <a:xfrm>
            <a:off x="6233372" y="284640"/>
            <a:ext cx="4964005" cy="6288720"/>
            <a:chOff x="3237020" y="169230"/>
            <a:chExt cx="5413482" cy="6838950"/>
          </a:xfrm>
        </p:grpSpPr>
        <p:pic>
          <p:nvPicPr>
            <p:cNvPr id="1026" name="Picture 2" descr="Resultado de imagen de estrella de 5 puntas">
              <a:extLst>
                <a:ext uri="{FF2B5EF4-FFF2-40B4-BE49-F238E27FC236}">
                  <a16:creationId xmlns:a16="http://schemas.microsoft.com/office/drawing/2014/main" id="{70BF162F-2007-4F31-A785-234118BAE4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79895" y="169230"/>
              <a:ext cx="5238750" cy="68389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Elipse 3">
              <a:extLst>
                <a:ext uri="{FF2B5EF4-FFF2-40B4-BE49-F238E27FC236}">
                  <a16:creationId xmlns:a16="http://schemas.microsoft.com/office/drawing/2014/main" id="{D91DDB09-A0E3-401B-9F78-6C9E2735AFE8}"/>
                </a:ext>
              </a:extLst>
            </p:cNvPr>
            <p:cNvSpPr/>
            <p:nvPr/>
          </p:nvSpPr>
          <p:spPr>
            <a:xfrm>
              <a:off x="4199045" y="5265105"/>
              <a:ext cx="542925" cy="6286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1AF27639-C059-4B1E-A7DE-829442DEB4D1}"/>
                </a:ext>
              </a:extLst>
            </p:cNvPr>
            <p:cNvSpPr/>
            <p:nvPr/>
          </p:nvSpPr>
          <p:spPr>
            <a:xfrm>
              <a:off x="4637195" y="3588705"/>
              <a:ext cx="542925" cy="6286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BDC6C4A7-1463-4F65-8A70-38886586E7C0}"/>
                </a:ext>
              </a:extLst>
            </p:cNvPr>
            <p:cNvSpPr/>
            <p:nvPr/>
          </p:nvSpPr>
          <p:spPr>
            <a:xfrm>
              <a:off x="3237020" y="2560005"/>
              <a:ext cx="542925" cy="6286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DE4CA45A-8391-4749-96FB-C86EEE93B3B6}"/>
                </a:ext>
              </a:extLst>
            </p:cNvPr>
            <p:cNvSpPr/>
            <p:nvPr/>
          </p:nvSpPr>
          <p:spPr>
            <a:xfrm>
              <a:off x="5103920" y="2436180"/>
              <a:ext cx="542925" cy="6286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CA4DDD05-F7E0-4E30-B43B-6E829B81CFDB}"/>
                </a:ext>
              </a:extLst>
            </p:cNvPr>
            <p:cNvSpPr/>
            <p:nvPr/>
          </p:nvSpPr>
          <p:spPr>
            <a:xfrm>
              <a:off x="5727807" y="807405"/>
              <a:ext cx="542925" cy="6286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9A7FAA41-AC11-4C28-850C-3F12E22A03B7}"/>
                </a:ext>
              </a:extLst>
            </p:cNvPr>
            <p:cNvSpPr/>
            <p:nvPr/>
          </p:nvSpPr>
          <p:spPr>
            <a:xfrm>
              <a:off x="6318357" y="2433960"/>
              <a:ext cx="542925" cy="6286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6FEC30F0-3DD7-4310-86E0-7E60D2D7DEE4}"/>
                </a:ext>
              </a:extLst>
            </p:cNvPr>
            <p:cNvSpPr/>
            <p:nvPr/>
          </p:nvSpPr>
          <p:spPr>
            <a:xfrm>
              <a:off x="8153722" y="2560005"/>
              <a:ext cx="496780" cy="6286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1860750E-CF12-4DA9-94FB-B7711EB11669}"/>
                </a:ext>
              </a:extLst>
            </p:cNvPr>
            <p:cNvSpPr/>
            <p:nvPr/>
          </p:nvSpPr>
          <p:spPr>
            <a:xfrm>
              <a:off x="6740419" y="3588705"/>
              <a:ext cx="542925" cy="6286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7BF10FC6-ED09-4CC5-90AE-97D48F54BB98}"/>
                </a:ext>
              </a:extLst>
            </p:cNvPr>
            <p:cNvSpPr/>
            <p:nvPr/>
          </p:nvSpPr>
          <p:spPr>
            <a:xfrm>
              <a:off x="7178569" y="5298442"/>
              <a:ext cx="542925" cy="6286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AC162CAA-5F6D-4258-8F48-A1397FD6353A}"/>
                </a:ext>
              </a:extLst>
            </p:cNvPr>
            <p:cNvSpPr/>
            <p:nvPr/>
          </p:nvSpPr>
          <p:spPr>
            <a:xfrm>
              <a:off x="5727806" y="4369755"/>
              <a:ext cx="542925" cy="6286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C66B538-98A2-424C-9D1C-ABAF90804453}"/>
              </a:ext>
            </a:extLst>
          </p:cNvPr>
          <p:cNvSpPr txBox="1"/>
          <p:nvPr/>
        </p:nvSpPr>
        <p:spPr>
          <a:xfrm>
            <a:off x="386492" y="1085850"/>
            <a:ext cx="5471311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Coloca los números del 1 al 10 de forma consecutiva al lado de cada circulo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Eleva cada número al cuadrado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Coloca el resultado de la potencia dentro del circulo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Realiza 10 círculos del mismo tamaño de los que observas en la estrella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Escribe los resultados obtenidos en cada potencia, dentro de los círculos realizados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Sobre pon los resultados de acuerdo a lo que corresponda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CL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Luego realiza esta actividad con el numero 3 de exponente y practica lo aprendido. </a:t>
            </a:r>
          </a:p>
          <a:p>
            <a:endParaRPr lang="es-CL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BB4C67B2-8921-4917-A1FD-2197E7646DEA}"/>
              </a:ext>
            </a:extLst>
          </p:cNvPr>
          <p:cNvSpPr txBox="1"/>
          <p:nvPr/>
        </p:nvSpPr>
        <p:spPr>
          <a:xfrm>
            <a:off x="457200" y="285750"/>
            <a:ext cx="5229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dirty="0"/>
              <a:t>Actividad </a:t>
            </a:r>
            <a:r>
              <a:rPr lang="es-CL"/>
              <a:t>de Potencia</a:t>
            </a:r>
            <a:endParaRPr lang="es-CL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93A10609-AA06-42AD-8D8D-18E0AB854C08}"/>
              </a:ext>
            </a:extLst>
          </p:cNvPr>
          <p:cNvSpPr txBox="1"/>
          <p:nvPr/>
        </p:nvSpPr>
        <p:spPr>
          <a:xfrm>
            <a:off x="9573408" y="6100917"/>
            <a:ext cx="2409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/>
              <a:t>Prof. Alexevnia Barreto </a:t>
            </a:r>
          </a:p>
          <a:p>
            <a:pPr algn="ctr"/>
            <a:r>
              <a:rPr lang="es-CL" dirty="0"/>
              <a:t>Matemática </a:t>
            </a:r>
          </a:p>
        </p:txBody>
      </p:sp>
    </p:spTree>
    <p:extLst>
      <p:ext uri="{BB962C8B-B14F-4D97-AF65-F5344CB8AC3E}">
        <p14:creationId xmlns:p14="http://schemas.microsoft.com/office/powerpoint/2010/main" val="33943880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88</Words>
  <Application>Microsoft Office PowerPoint</Application>
  <PresentationFormat>Panorámica</PresentationFormat>
  <Paragraphs>16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Alexevnia Barreto</dc:creator>
  <cp:lastModifiedBy>Alexevnia Barreto</cp:lastModifiedBy>
  <cp:revision>4</cp:revision>
  <dcterms:created xsi:type="dcterms:W3CDTF">2021-02-11T16:19:00Z</dcterms:created>
  <dcterms:modified xsi:type="dcterms:W3CDTF">2021-04-07T19:43:34Z</dcterms:modified>
</cp:coreProperties>
</file>