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4" r:id="rId4"/>
    <p:sldId id="258" r:id="rId5"/>
    <p:sldId id="265" r:id="rId6"/>
    <p:sldId id="266" r:id="rId7"/>
    <p:sldId id="268" r:id="rId8"/>
    <p:sldId id="269" r:id="rId9"/>
    <p:sldId id="267" r:id="rId10"/>
    <p:sldId id="259" r:id="rId11"/>
    <p:sldId id="270" r:id="rId12"/>
    <p:sldId id="271" r:id="rId13"/>
    <p:sldId id="272" r:id="rId14"/>
    <p:sldId id="273" r:id="rId15"/>
    <p:sldId id="260" r:id="rId16"/>
    <p:sldId id="274" r:id="rId17"/>
    <p:sldId id="275" r:id="rId18"/>
    <p:sldId id="276" r:id="rId19"/>
    <p:sldId id="261" r:id="rId20"/>
    <p:sldId id="277" r:id="rId21"/>
    <p:sldId id="262" r:id="rId22"/>
    <p:sldId id="278" r:id="rId23"/>
    <p:sldId id="279" r:id="rId24"/>
    <p:sldId id="280" r:id="rId25"/>
    <p:sldId id="281" r:id="rId26"/>
    <p:sldId id="282" r:id="rId27"/>
    <p:sldId id="263" r:id="rId28"/>
    <p:sldId id="283" r:id="rId29"/>
    <p:sldId id="284" r:id="rId30"/>
    <p:sldId id="285"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42" autoAdjust="0"/>
    <p:restoredTop sz="96405"/>
  </p:normalViewPr>
  <p:slideViewPr>
    <p:cSldViewPr snapToGrid="0">
      <p:cViewPr varScale="1">
        <p:scale>
          <a:sx n="74" d="100"/>
          <a:sy n="74" d="100"/>
        </p:scale>
        <p:origin x="68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4/9/2021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4/9/2021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331259" y="2514600"/>
            <a:ext cx="10173353" cy="2262781"/>
          </a:xfrm>
        </p:spPr>
        <p:txBody>
          <a:bodyPr>
            <a:normAutofit fontScale="90000"/>
          </a:bodyPr>
          <a:lstStyle/>
          <a:p>
            <a:pPr algn="ctr"/>
            <a:r>
              <a:rPr lang="es-CL" b="1" dirty="0" smtClean="0"/>
              <a:t>Objetivo de Aprendizaje:</a:t>
            </a:r>
            <a:r>
              <a:rPr lang="es-CL" dirty="0" smtClean="0"/>
              <a:t/>
            </a:r>
            <a:br>
              <a:rPr lang="es-CL" dirty="0" smtClean="0"/>
            </a:br>
            <a:r>
              <a:rPr lang="es-CL" dirty="0"/>
              <a:t/>
            </a:r>
            <a:br>
              <a:rPr lang="es-CL" dirty="0"/>
            </a:br>
            <a:r>
              <a:rPr lang="es-CL" b="1" dirty="0">
                <a:solidFill>
                  <a:srgbClr val="0070C0"/>
                </a:solidFill>
              </a:rPr>
              <a:t>Reconocer el Género Narrativo como parte de la literatura y conocer sus características.</a:t>
            </a:r>
          </a:p>
        </p:txBody>
      </p:sp>
      <p:pic>
        <p:nvPicPr>
          <p:cNvPr id="1026" name="Picture 2" descr="Números Romanos: ACTIVIDAD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840942" y="4952159"/>
            <a:ext cx="2145364" cy="16090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4624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4943212" y="124802"/>
            <a:ext cx="2441233" cy="416076"/>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CL" sz="1600" b="1" dirty="0" smtClean="0">
                <a:solidFill>
                  <a:srgbClr val="0070C0"/>
                </a:solidFill>
              </a:rPr>
              <a:t>Elementos   Narrativos</a:t>
            </a:r>
            <a:endParaRPr lang="es-CL" sz="1600" b="1" dirty="0">
              <a:solidFill>
                <a:srgbClr val="0070C0"/>
              </a:solidFill>
            </a:endParaRPr>
          </a:p>
        </p:txBody>
      </p:sp>
      <p:sp>
        <p:nvSpPr>
          <p:cNvPr id="8" name="50 Rectángulo"/>
          <p:cNvSpPr/>
          <p:nvPr/>
        </p:nvSpPr>
        <p:spPr>
          <a:xfrm>
            <a:off x="2176341" y="1507065"/>
            <a:ext cx="1296035" cy="641350"/>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CLASIFICACIÓN</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46 Rectángulo"/>
          <p:cNvSpPr/>
          <p:nvPr/>
        </p:nvSpPr>
        <p:spPr>
          <a:xfrm>
            <a:off x="8855279" y="1476051"/>
            <a:ext cx="1296035" cy="641350"/>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DESCRIPCIÓN</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40 Rectángulo"/>
          <p:cNvSpPr/>
          <p:nvPr/>
        </p:nvSpPr>
        <p:spPr>
          <a:xfrm>
            <a:off x="343327" y="2400970"/>
            <a:ext cx="1473835"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GRADO DE IMPORTANCIA</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38 Rectángulo"/>
          <p:cNvSpPr/>
          <p:nvPr/>
        </p:nvSpPr>
        <p:spPr>
          <a:xfrm>
            <a:off x="2159597" y="2395327"/>
            <a:ext cx="1541780" cy="65468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RASGOS CARACTERIZADORES</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41 Rectángulo"/>
          <p:cNvSpPr/>
          <p:nvPr/>
        </p:nvSpPr>
        <p:spPr>
          <a:xfrm>
            <a:off x="4043744" y="2395327"/>
            <a:ext cx="1541780" cy="641350"/>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TRANSFORMACIÓN</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47 Rectángulo"/>
          <p:cNvSpPr/>
          <p:nvPr/>
        </p:nvSpPr>
        <p:spPr>
          <a:xfrm>
            <a:off x="7006421" y="2395327"/>
            <a:ext cx="1296035" cy="641350"/>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FÍSICA</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 name="48 Rectángulo"/>
          <p:cNvSpPr/>
          <p:nvPr/>
        </p:nvSpPr>
        <p:spPr>
          <a:xfrm>
            <a:off x="8855279" y="2395327"/>
            <a:ext cx="1296035" cy="641350"/>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PSICOLÓGICA</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49 Rectángulo"/>
          <p:cNvSpPr/>
          <p:nvPr/>
        </p:nvSpPr>
        <p:spPr>
          <a:xfrm>
            <a:off x="10704137" y="2395327"/>
            <a:ext cx="1296035" cy="641350"/>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SOCIAL</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44 Rectángulo redondeado"/>
          <p:cNvSpPr/>
          <p:nvPr/>
        </p:nvSpPr>
        <p:spPr>
          <a:xfrm>
            <a:off x="172830" y="3309825"/>
            <a:ext cx="1814830" cy="3548176"/>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000" b="1" dirty="0">
                <a:effectLst/>
                <a:ea typeface="Calibri" panose="020F0502020204030204" pitchFamily="34" charset="0"/>
                <a:cs typeface="Times New Roman" panose="02020603050405020304" pitchFamily="18" charset="0"/>
              </a:rPr>
              <a:t>PRINCIPAL</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dirty="0">
                <a:effectLst/>
                <a:ea typeface="Calibri" panose="020F0502020204030204" pitchFamily="34" charset="0"/>
                <a:cs typeface="Times New Roman" panose="02020603050405020304" pitchFamily="18" charset="0"/>
              </a:rPr>
              <a:t>TIENE EL MAYOR PROTAGONISMO DE LA HISTORIA Y SE CENTRA EN ÉL</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dirty="0">
                <a:effectLst/>
                <a:ea typeface="Calibri" panose="020F0502020204030204" pitchFamily="34" charset="0"/>
                <a:cs typeface="Times New Roman" panose="02020603050405020304" pitchFamily="18" charset="0"/>
              </a:rPr>
              <a:t> </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b="1" dirty="0">
                <a:effectLst/>
                <a:ea typeface="Calibri" panose="020F0502020204030204" pitchFamily="34" charset="0"/>
                <a:cs typeface="Times New Roman" panose="02020603050405020304" pitchFamily="18" charset="0"/>
              </a:rPr>
              <a:t>SECUNDARIO</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dirty="0">
                <a:effectLst/>
                <a:ea typeface="Calibri" panose="020F0502020204030204" pitchFamily="34" charset="0"/>
                <a:cs typeface="Times New Roman" panose="02020603050405020304" pitchFamily="18" charset="0"/>
              </a:rPr>
              <a:t>SON AQUELLOS QUE NO ESTAN INVOLUCRADOS DIRECTAMENTE CON LA HISTORIA, TENIENDO UNA PARTICIPACIÓN MENOR.</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dirty="0">
                <a:effectLst/>
                <a:ea typeface="Calibri" panose="020F0502020204030204" pitchFamily="34" charset="0"/>
                <a:cs typeface="Times New Roman" panose="02020603050405020304" pitchFamily="18" charset="0"/>
              </a:rPr>
              <a:t> </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b="1" dirty="0">
                <a:effectLst/>
                <a:ea typeface="Calibri" panose="020F0502020204030204" pitchFamily="34" charset="0"/>
                <a:cs typeface="Times New Roman" panose="02020603050405020304" pitchFamily="18" charset="0"/>
              </a:rPr>
              <a:t>INCIDENTAL</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dirty="0">
                <a:effectLst/>
                <a:ea typeface="Calibri" panose="020F0502020204030204" pitchFamily="34" charset="0"/>
                <a:cs typeface="Times New Roman" panose="02020603050405020304" pitchFamily="18" charset="0"/>
              </a:rPr>
              <a:t>SOLO SE NOMBRA AL PERSONAJE O SU PARTICIPACIÓN ES MUY ACOTADA.</a:t>
            </a:r>
            <a:endParaRPr lang="es-CL" sz="1000" dirty="0">
              <a:effectLst/>
              <a:ea typeface="Calibri" panose="020F0502020204030204" pitchFamily="34" charset="0"/>
              <a:cs typeface="Times New Roman" panose="02020603050405020304" pitchFamily="18" charset="0"/>
            </a:endParaRPr>
          </a:p>
        </p:txBody>
      </p:sp>
      <p:sp>
        <p:nvSpPr>
          <p:cNvPr id="23" name="42 Rectángulo redondeado"/>
          <p:cNvSpPr/>
          <p:nvPr/>
        </p:nvSpPr>
        <p:spPr>
          <a:xfrm>
            <a:off x="2169634" y="3309825"/>
            <a:ext cx="1554724" cy="3166110"/>
          </a:xfrm>
          <a:prstGeom prst="roundRect">
            <a:avLst/>
          </a:prstGeom>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000" b="1" dirty="0">
                <a:effectLst/>
                <a:ea typeface="Calibri" panose="020F0502020204030204" pitchFamily="34" charset="0"/>
                <a:cs typeface="Times New Roman" panose="02020603050405020304" pitchFamily="18" charset="0"/>
              </a:rPr>
              <a:t>PLANO</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dirty="0">
                <a:effectLst/>
                <a:ea typeface="Calibri" panose="020F0502020204030204" pitchFamily="34" charset="0"/>
                <a:cs typeface="Times New Roman" panose="02020603050405020304" pitchFamily="18" charset="0"/>
              </a:rPr>
              <a:t>ESTOS PERSONAJES SOLO TIENEN UN RASGO QUE LO CARACTERIZA. SE RECONOCEN SOLO POR UNA CUALIDAD.</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dirty="0">
                <a:effectLst/>
                <a:ea typeface="Calibri" panose="020F0502020204030204" pitchFamily="34" charset="0"/>
                <a:cs typeface="Times New Roman" panose="02020603050405020304" pitchFamily="18" charset="0"/>
              </a:rPr>
              <a:t> </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b="1" dirty="0">
                <a:effectLst/>
                <a:ea typeface="Calibri" panose="020F0502020204030204" pitchFamily="34" charset="0"/>
                <a:cs typeface="Times New Roman" panose="02020603050405020304" pitchFamily="18" charset="0"/>
              </a:rPr>
              <a:t>RELIEVE</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dirty="0">
                <a:effectLst/>
                <a:ea typeface="Calibri" panose="020F0502020204030204" pitchFamily="34" charset="0"/>
                <a:cs typeface="Times New Roman" panose="02020603050405020304" pitchFamily="18" charset="0"/>
              </a:rPr>
              <a:t>ESTOS PERSONAJES TIENEN MÁS DE UNA CUALIDAD, PRESENTANDO VARIOS RASGOS DE SU EXISTENCIA.</a:t>
            </a:r>
            <a:endParaRPr lang="es-CL" sz="1000" dirty="0">
              <a:effectLst/>
              <a:ea typeface="Calibri" panose="020F0502020204030204" pitchFamily="34" charset="0"/>
              <a:cs typeface="Times New Roman" panose="02020603050405020304" pitchFamily="18" charset="0"/>
            </a:endParaRPr>
          </a:p>
        </p:txBody>
      </p:sp>
      <p:sp>
        <p:nvSpPr>
          <p:cNvPr id="24" name="45 Rectángulo redondeado"/>
          <p:cNvSpPr/>
          <p:nvPr/>
        </p:nvSpPr>
        <p:spPr>
          <a:xfrm>
            <a:off x="4020286" y="3309825"/>
            <a:ext cx="1588696" cy="354774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000" b="1" dirty="0">
                <a:effectLst/>
                <a:ea typeface="Calibri" panose="020F0502020204030204" pitchFamily="34" charset="0"/>
                <a:cs typeface="Times New Roman" panose="02020603050405020304" pitchFamily="18" charset="0"/>
              </a:rPr>
              <a:t>ESTÁTICO</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dirty="0">
                <a:effectLst/>
                <a:ea typeface="Calibri" panose="020F0502020204030204" pitchFamily="34" charset="0"/>
                <a:cs typeface="Times New Roman" panose="02020603050405020304" pitchFamily="18" charset="0"/>
              </a:rPr>
              <a:t>PERSONAJES QUE SE COMPORTAN DE LA MISMA MANERA DURANTE TODO EL RELATO. NO EVOLUCIONAN O SUFREN CAMBIOS EN SUS CARACTERISTICAS PERSONALES.</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1000" b="1" dirty="0">
                <a:effectLst/>
                <a:ea typeface="Calibri" panose="020F0502020204030204" pitchFamily="34" charset="0"/>
                <a:cs typeface="Times New Roman" panose="02020603050405020304" pitchFamily="18" charset="0"/>
              </a:rPr>
              <a:t> </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b="1" dirty="0">
                <a:effectLst/>
                <a:ea typeface="Calibri" panose="020F0502020204030204" pitchFamily="34" charset="0"/>
                <a:cs typeface="Times New Roman" panose="02020603050405020304" pitchFamily="18" charset="0"/>
              </a:rPr>
              <a:t>DINÁMICO</a:t>
            </a:r>
            <a:endParaRPr lang="es-CL" sz="10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000" dirty="0">
                <a:effectLst/>
                <a:ea typeface="Calibri" panose="020F0502020204030204" pitchFamily="34" charset="0"/>
                <a:cs typeface="Times New Roman" panose="02020603050405020304" pitchFamily="18" charset="0"/>
              </a:rPr>
              <a:t>PRESENTAN TRANSFORMACIONES A LO LARGO DE LA HISTORIA.</a:t>
            </a:r>
            <a:endParaRPr lang="es-CL" sz="1000" dirty="0">
              <a:effectLst/>
              <a:ea typeface="Calibri" panose="020F0502020204030204" pitchFamily="34" charset="0"/>
              <a:cs typeface="Times New Roman" panose="02020603050405020304" pitchFamily="18" charset="0"/>
            </a:endParaRPr>
          </a:p>
        </p:txBody>
      </p:sp>
      <p:sp>
        <p:nvSpPr>
          <p:cNvPr id="25" name="52 Rectángulo redondeado"/>
          <p:cNvSpPr/>
          <p:nvPr/>
        </p:nvSpPr>
        <p:spPr>
          <a:xfrm>
            <a:off x="6863892" y="3309825"/>
            <a:ext cx="1555432" cy="230632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000" dirty="0">
                <a:effectLst/>
                <a:ea typeface="Calibri" panose="020F0502020204030204" pitchFamily="34" charset="0"/>
                <a:cs typeface="Times New Roman" panose="02020603050405020304" pitchFamily="18" charset="0"/>
              </a:rPr>
              <a:t>CARACTERISTICAS EXTERNAS DEL PERSONAJE QUE SON OBSERVABLES.</a:t>
            </a:r>
            <a:endParaRPr lang="es-CL" sz="1000" dirty="0">
              <a:effectLst/>
              <a:ea typeface="Calibri" panose="020F0502020204030204" pitchFamily="34" charset="0"/>
              <a:cs typeface="Times New Roman" panose="02020603050405020304" pitchFamily="18" charset="0"/>
            </a:endParaRPr>
          </a:p>
        </p:txBody>
      </p:sp>
      <p:sp>
        <p:nvSpPr>
          <p:cNvPr id="26" name="51 Rectángulo redondeado"/>
          <p:cNvSpPr/>
          <p:nvPr/>
        </p:nvSpPr>
        <p:spPr>
          <a:xfrm>
            <a:off x="8749570" y="3309825"/>
            <a:ext cx="1555432" cy="231965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000" dirty="0">
                <a:effectLst/>
                <a:ea typeface="Calibri" panose="020F0502020204030204" pitchFamily="34" charset="0"/>
                <a:cs typeface="Times New Roman" panose="02020603050405020304" pitchFamily="18" charset="0"/>
              </a:rPr>
              <a:t>SON LAS ACTITUDES, FORMAS DE SER.</a:t>
            </a:r>
            <a:endParaRPr lang="es-CL" sz="1000" dirty="0">
              <a:effectLst/>
              <a:ea typeface="Calibri" panose="020F0502020204030204" pitchFamily="34" charset="0"/>
              <a:cs typeface="Times New Roman" panose="02020603050405020304" pitchFamily="18" charset="0"/>
            </a:endParaRPr>
          </a:p>
        </p:txBody>
      </p:sp>
      <p:sp>
        <p:nvSpPr>
          <p:cNvPr id="27" name="43 Rectángulo redondeado"/>
          <p:cNvSpPr/>
          <p:nvPr/>
        </p:nvSpPr>
        <p:spPr>
          <a:xfrm>
            <a:off x="10635249" y="3309825"/>
            <a:ext cx="1469257" cy="225107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000" dirty="0">
                <a:effectLst/>
                <a:ea typeface="Calibri" panose="020F0502020204030204" pitchFamily="34" charset="0"/>
                <a:cs typeface="Times New Roman" panose="02020603050405020304" pitchFamily="18" charset="0"/>
              </a:rPr>
              <a:t>ROL QUE CUMPLE EN LA SOCIEDAD</a:t>
            </a:r>
            <a:r>
              <a:rPr lang="es-ES" sz="1100" dirty="0">
                <a:effectLst/>
                <a:ea typeface="Calibri" panose="020F0502020204030204" pitchFamily="34" charset="0"/>
                <a:cs typeface="Times New Roman" panose="02020603050405020304" pitchFamily="18" charset="0"/>
              </a:rPr>
              <a:t>.</a:t>
            </a:r>
            <a:endParaRPr lang="es-CL" sz="1100" dirty="0">
              <a:effectLst/>
              <a:ea typeface="Calibri" panose="020F0502020204030204" pitchFamily="34" charset="0"/>
              <a:cs typeface="Times New Roman" panose="02020603050405020304" pitchFamily="18" charset="0"/>
            </a:endParaRPr>
          </a:p>
        </p:txBody>
      </p:sp>
      <p:sp>
        <p:nvSpPr>
          <p:cNvPr id="28" name="21 Rectángulo"/>
          <p:cNvSpPr/>
          <p:nvPr/>
        </p:nvSpPr>
        <p:spPr>
          <a:xfrm>
            <a:off x="4259158" y="700270"/>
            <a:ext cx="3809338" cy="806796"/>
          </a:xfrm>
          <a:prstGeom prst="rect">
            <a:avLst/>
          </a:prstGeom>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endParaRPr lang="es-ES" sz="1400" b="1" dirty="0" smtClean="0">
              <a:effectLst/>
              <a:ea typeface="Calibri" panose="020F0502020204030204" pitchFamily="34" charset="0"/>
              <a:cs typeface="Times New Roman" panose="02020603050405020304" pitchFamily="18" charset="0"/>
            </a:endParaRPr>
          </a:p>
          <a:p>
            <a:pPr algn="ctr">
              <a:lnSpc>
                <a:spcPct val="115000"/>
              </a:lnSpc>
              <a:spcAft>
                <a:spcPts val="1000"/>
              </a:spcAft>
            </a:pPr>
            <a:r>
              <a:rPr lang="es-ES" b="1" dirty="0" smtClean="0">
                <a:effectLst/>
                <a:ea typeface="Calibri" panose="020F0502020204030204" pitchFamily="34" charset="0"/>
                <a:cs typeface="Times New Roman" panose="02020603050405020304" pitchFamily="18" charset="0"/>
              </a:rPr>
              <a:t>PERSONAJES</a:t>
            </a:r>
            <a:endParaRPr lang="es-ES" dirty="0" smtClean="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1200" dirty="0" smtClean="0">
                <a:ea typeface="Calibri" panose="020F0502020204030204" pitchFamily="34" charset="0"/>
                <a:cs typeface="Times New Roman" panose="02020603050405020304" pitchFamily="18" charset="0"/>
              </a:rPr>
              <a:t>(SERESNFICTICIOS QUE REALIZAN LAS ACCIONES)</a:t>
            </a:r>
            <a:endParaRPr lang="es-ES" sz="1200" dirty="0" smtClean="0">
              <a:effectLst/>
              <a:ea typeface="Calibri" panose="020F0502020204030204" pitchFamily="34" charset="0"/>
              <a:cs typeface="Times New Roman" panose="02020603050405020304" pitchFamily="18" charset="0"/>
            </a:endParaRPr>
          </a:p>
          <a:p>
            <a:pPr algn="ctr">
              <a:lnSpc>
                <a:spcPct val="115000"/>
              </a:lnSpc>
              <a:spcAft>
                <a:spcPts val="1000"/>
              </a:spcAft>
            </a:pPr>
            <a:endParaRPr lang="es-CL" sz="1100" dirty="0">
              <a:effectLst/>
              <a:ea typeface="Calibri" panose="020F0502020204030204" pitchFamily="34" charset="0"/>
              <a:cs typeface="Times New Roman" panose="02020603050405020304" pitchFamily="18" charset="0"/>
            </a:endParaRPr>
          </a:p>
        </p:txBody>
      </p:sp>
      <p:cxnSp>
        <p:nvCxnSpPr>
          <p:cNvPr id="29" name="Conector recto de flecha 28"/>
          <p:cNvCxnSpPr>
            <a:endCxn id="8" idx="0"/>
          </p:cNvCxnSpPr>
          <p:nvPr/>
        </p:nvCxnSpPr>
        <p:spPr>
          <a:xfrm flipH="1">
            <a:off x="2824359" y="960119"/>
            <a:ext cx="1429456" cy="54694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0" name="Conector recto de flecha 29"/>
          <p:cNvCxnSpPr>
            <a:endCxn id="15" idx="0"/>
          </p:cNvCxnSpPr>
          <p:nvPr/>
        </p:nvCxnSpPr>
        <p:spPr>
          <a:xfrm>
            <a:off x="8068496" y="970801"/>
            <a:ext cx="1434801" cy="505250"/>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4" name="Conector recto de flecha 33"/>
          <p:cNvCxnSpPr/>
          <p:nvPr/>
        </p:nvCxnSpPr>
        <p:spPr>
          <a:xfrm flipH="1">
            <a:off x="1411341" y="2117401"/>
            <a:ext cx="765000" cy="225619"/>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6" name="Conector recto de flecha 35"/>
          <p:cNvCxnSpPr/>
          <p:nvPr/>
        </p:nvCxnSpPr>
        <p:spPr>
          <a:xfrm flipH="1">
            <a:off x="8036824" y="2117401"/>
            <a:ext cx="765000" cy="225619"/>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7" name="Conector recto de flecha 36"/>
          <p:cNvCxnSpPr/>
          <p:nvPr/>
        </p:nvCxnSpPr>
        <p:spPr>
          <a:xfrm>
            <a:off x="3515562" y="2063694"/>
            <a:ext cx="618255" cy="333032"/>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9" name="Conector recto de flecha 38"/>
          <p:cNvCxnSpPr/>
          <p:nvPr/>
        </p:nvCxnSpPr>
        <p:spPr>
          <a:xfrm>
            <a:off x="10204769" y="2092237"/>
            <a:ext cx="618255" cy="333032"/>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0" name="Conector recto de flecha 39"/>
          <p:cNvCxnSpPr/>
          <p:nvPr/>
        </p:nvCxnSpPr>
        <p:spPr>
          <a:xfrm flipH="1">
            <a:off x="1074686" y="2961916"/>
            <a:ext cx="5558" cy="432225"/>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2" name="Conector recto de flecha 41"/>
          <p:cNvCxnSpPr/>
          <p:nvPr/>
        </p:nvCxnSpPr>
        <p:spPr>
          <a:xfrm flipH="1">
            <a:off x="9524507" y="2957139"/>
            <a:ext cx="5558" cy="432225"/>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3" name="Conector recto de flecha 42"/>
          <p:cNvCxnSpPr/>
          <p:nvPr/>
        </p:nvCxnSpPr>
        <p:spPr>
          <a:xfrm flipH="1">
            <a:off x="7630900" y="3022877"/>
            <a:ext cx="5558" cy="432225"/>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4" name="Conector recto de flecha 43"/>
          <p:cNvCxnSpPr/>
          <p:nvPr/>
        </p:nvCxnSpPr>
        <p:spPr>
          <a:xfrm flipH="1">
            <a:off x="2930419" y="2980836"/>
            <a:ext cx="5558" cy="432225"/>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5" name="Conector recto de flecha 44"/>
          <p:cNvCxnSpPr/>
          <p:nvPr/>
        </p:nvCxnSpPr>
        <p:spPr>
          <a:xfrm flipH="1">
            <a:off x="4814634" y="2994292"/>
            <a:ext cx="5558" cy="432225"/>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6" name="Conector recto de flecha 45"/>
          <p:cNvCxnSpPr/>
          <p:nvPr/>
        </p:nvCxnSpPr>
        <p:spPr>
          <a:xfrm flipH="1">
            <a:off x="11447683" y="2957844"/>
            <a:ext cx="5558" cy="432225"/>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7" name="Conector recto de flecha 46"/>
          <p:cNvCxnSpPr/>
          <p:nvPr/>
        </p:nvCxnSpPr>
        <p:spPr>
          <a:xfrm>
            <a:off x="2843708" y="2014097"/>
            <a:ext cx="4486" cy="432225"/>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9" name="Conector recto de flecha 48"/>
          <p:cNvCxnSpPr/>
          <p:nvPr/>
        </p:nvCxnSpPr>
        <p:spPr>
          <a:xfrm>
            <a:off x="9501053" y="2091194"/>
            <a:ext cx="4486" cy="432225"/>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50" name="Conector recto de flecha 49"/>
          <p:cNvCxnSpPr/>
          <p:nvPr/>
        </p:nvCxnSpPr>
        <p:spPr>
          <a:xfrm flipH="1">
            <a:off x="6163827" y="426147"/>
            <a:ext cx="13268" cy="41989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08448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ppt_x"/>
                                          </p:val>
                                        </p:tav>
                                        <p:tav tm="100000">
                                          <p:val>
                                            <p:strVal val="#ppt_x"/>
                                          </p:val>
                                        </p:tav>
                                      </p:tavLst>
                                    </p:anim>
                                    <p:anim calcmode="lin" valueType="num">
                                      <p:cBhvr additive="base">
                                        <p:cTn id="1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ppt_x"/>
                                          </p:val>
                                        </p:tav>
                                        <p:tav tm="100000">
                                          <p:val>
                                            <p:strVal val="#ppt_x"/>
                                          </p:val>
                                        </p:tav>
                                      </p:tavLst>
                                    </p:anim>
                                    <p:anim calcmode="lin" valueType="num">
                                      <p:cBhvr additive="base">
                                        <p:cTn id="3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ppt_x"/>
                                          </p:val>
                                        </p:tav>
                                        <p:tav tm="100000">
                                          <p:val>
                                            <p:strVal val="#ppt_x"/>
                                          </p:val>
                                        </p:tav>
                                      </p:tavLst>
                                    </p:anim>
                                    <p:anim calcmode="lin" valueType="num">
                                      <p:cBhvr additive="base">
                                        <p:cTn id="5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ppt_x"/>
                                          </p:val>
                                        </p:tav>
                                        <p:tav tm="100000">
                                          <p:val>
                                            <p:strVal val="#ppt_x"/>
                                          </p:val>
                                        </p:tav>
                                      </p:tavLst>
                                    </p:anim>
                                    <p:anim calcmode="lin" valueType="num">
                                      <p:cBhvr additive="base">
                                        <p:cTn id="6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ppt_x"/>
                                          </p:val>
                                        </p:tav>
                                        <p:tav tm="100000">
                                          <p:val>
                                            <p:strVal val="#ppt_x"/>
                                          </p:val>
                                        </p:tav>
                                      </p:tavLst>
                                    </p:anim>
                                    <p:anim calcmode="lin" valueType="num">
                                      <p:cBhvr additive="base">
                                        <p:cTn id="6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500" fill="hold"/>
                                        <p:tgtEl>
                                          <p:spTgt spid="47"/>
                                        </p:tgtEl>
                                        <p:attrNameLst>
                                          <p:attrName>ppt_x</p:attrName>
                                        </p:attrNameLst>
                                      </p:cBhvr>
                                      <p:tavLst>
                                        <p:tav tm="0">
                                          <p:val>
                                            <p:strVal val="#ppt_x"/>
                                          </p:val>
                                        </p:tav>
                                        <p:tav tm="100000">
                                          <p:val>
                                            <p:strVal val="#ppt_x"/>
                                          </p:val>
                                        </p:tav>
                                      </p:tavLst>
                                    </p:anim>
                                    <p:anim calcmode="lin" valueType="num">
                                      <p:cBhvr additive="base">
                                        <p:cTn id="7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ppt_x"/>
                                          </p:val>
                                        </p:tav>
                                        <p:tav tm="100000">
                                          <p:val>
                                            <p:strVal val="#ppt_x"/>
                                          </p:val>
                                        </p:tav>
                                      </p:tavLst>
                                    </p:anim>
                                    <p:anim calcmode="lin" valueType="num">
                                      <p:cBhvr additive="base">
                                        <p:cTn id="8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4"/>
                                        </p:tgtEl>
                                        <p:attrNameLst>
                                          <p:attrName>style.visibility</p:attrName>
                                        </p:attrNameLst>
                                      </p:cBhvr>
                                      <p:to>
                                        <p:strVal val="visible"/>
                                      </p:to>
                                    </p:set>
                                    <p:anim calcmode="lin" valueType="num">
                                      <p:cBhvr additive="base">
                                        <p:cTn id="85" dur="500" fill="hold"/>
                                        <p:tgtEl>
                                          <p:spTgt spid="44"/>
                                        </p:tgtEl>
                                        <p:attrNameLst>
                                          <p:attrName>ppt_x</p:attrName>
                                        </p:attrNameLst>
                                      </p:cBhvr>
                                      <p:tavLst>
                                        <p:tav tm="0">
                                          <p:val>
                                            <p:strVal val="#ppt_x"/>
                                          </p:val>
                                        </p:tav>
                                        <p:tav tm="100000">
                                          <p:val>
                                            <p:strVal val="#ppt_x"/>
                                          </p:val>
                                        </p:tav>
                                      </p:tavLst>
                                    </p:anim>
                                    <p:anim calcmode="lin" valueType="num">
                                      <p:cBhvr additive="base">
                                        <p:cTn id="8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fill="hold"/>
                                        <p:tgtEl>
                                          <p:spTgt spid="23"/>
                                        </p:tgtEl>
                                        <p:attrNameLst>
                                          <p:attrName>ppt_x</p:attrName>
                                        </p:attrNameLst>
                                      </p:cBhvr>
                                      <p:tavLst>
                                        <p:tav tm="0">
                                          <p:val>
                                            <p:strVal val="#ppt_x"/>
                                          </p:val>
                                        </p:tav>
                                        <p:tav tm="100000">
                                          <p:val>
                                            <p:strVal val="#ppt_x"/>
                                          </p:val>
                                        </p:tav>
                                      </p:tavLst>
                                    </p:anim>
                                    <p:anim calcmode="lin" valueType="num">
                                      <p:cBhvr additive="base">
                                        <p:cTn id="9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additive="base">
                                        <p:cTn id="97" dur="500" fill="hold"/>
                                        <p:tgtEl>
                                          <p:spTgt spid="37"/>
                                        </p:tgtEl>
                                        <p:attrNameLst>
                                          <p:attrName>ppt_x</p:attrName>
                                        </p:attrNameLst>
                                      </p:cBhvr>
                                      <p:tavLst>
                                        <p:tav tm="0">
                                          <p:val>
                                            <p:strVal val="#ppt_x"/>
                                          </p:val>
                                        </p:tav>
                                        <p:tav tm="100000">
                                          <p:val>
                                            <p:strVal val="#ppt_x"/>
                                          </p:val>
                                        </p:tav>
                                      </p:tavLst>
                                    </p:anim>
                                    <p:anim calcmode="lin" valueType="num">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8"/>
                                        </p:tgtEl>
                                        <p:attrNameLst>
                                          <p:attrName>style.visibility</p:attrName>
                                        </p:attrNameLst>
                                      </p:cBhvr>
                                      <p:to>
                                        <p:strVal val="visible"/>
                                      </p:to>
                                    </p:set>
                                    <p:anim calcmode="lin" valueType="num">
                                      <p:cBhvr additive="base">
                                        <p:cTn id="103" dur="500" fill="hold"/>
                                        <p:tgtEl>
                                          <p:spTgt spid="18"/>
                                        </p:tgtEl>
                                        <p:attrNameLst>
                                          <p:attrName>ppt_x</p:attrName>
                                        </p:attrNameLst>
                                      </p:cBhvr>
                                      <p:tavLst>
                                        <p:tav tm="0">
                                          <p:val>
                                            <p:strVal val="#ppt_x"/>
                                          </p:val>
                                        </p:tav>
                                        <p:tav tm="100000">
                                          <p:val>
                                            <p:strVal val="#ppt_x"/>
                                          </p:val>
                                        </p:tav>
                                      </p:tavLst>
                                    </p:anim>
                                    <p:anim calcmode="lin" valueType="num">
                                      <p:cBhvr additive="base">
                                        <p:cTn id="10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45"/>
                                        </p:tgtEl>
                                        <p:attrNameLst>
                                          <p:attrName>style.visibility</p:attrName>
                                        </p:attrNameLst>
                                      </p:cBhvr>
                                      <p:to>
                                        <p:strVal val="visible"/>
                                      </p:to>
                                    </p:set>
                                    <p:anim calcmode="lin" valueType="num">
                                      <p:cBhvr additive="base">
                                        <p:cTn id="109" dur="500" fill="hold"/>
                                        <p:tgtEl>
                                          <p:spTgt spid="45"/>
                                        </p:tgtEl>
                                        <p:attrNameLst>
                                          <p:attrName>ppt_x</p:attrName>
                                        </p:attrNameLst>
                                      </p:cBhvr>
                                      <p:tavLst>
                                        <p:tav tm="0">
                                          <p:val>
                                            <p:strVal val="#ppt_x"/>
                                          </p:val>
                                        </p:tav>
                                        <p:tav tm="100000">
                                          <p:val>
                                            <p:strVal val="#ppt_x"/>
                                          </p:val>
                                        </p:tav>
                                      </p:tavLst>
                                    </p:anim>
                                    <p:anim calcmode="lin" valueType="num">
                                      <p:cBhvr additive="base">
                                        <p:cTn id="11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additive="base">
                                        <p:cTn id="115" dur="500" fill="hold"/>
                                        <p:tgtEl>
                                          <p:spTgt spid="24"/>
                                        </p:tgtEl>
                                        <p:attrNameLst>
                                          <p:attrName>ppt_x</p:attrName>
                                        </p:attrNameLst>
                                      </p:cBhvr>
                                      <p:tavLst>
                                        <p:tav tm="0">
                                          <p:val>
                                            <p:strVal val="#ppt_x"/>
                                          </p:val>
                                        </p:tav>
                                        <p:tav tm="100000">
                                          <p:val>
                                            <p:strVal val="#ppt_x"/>
                                          </p:val>
                                        </p:tav>
                                      </p:tavLst>
                                    </p:anim>
                                    <p:anim calcmode="lin" valueType="num">
                                      <p:cBhvr additive="base">
                                        <p:cTn id="11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36"/>
                                        </p:tgtEl>
                                        <p:attrNameLst>
                                          <p:attrName>style.visibility</p:attrName>
                                        </p:attrNameLst>
                                      </p:cBhvr>
                                      <p:to>
                                        <p:strVal val="visible"/>
                                      </p:to>
                                    </p:set>
                                    <p:anim calcmode="lin" valueType="num">
                                      <p:cBhvr additive="base">
                                        <p:cTn id="121" dur="500" fill="hold"/>
                                        <p:tgtEl>
                                          <p:spTgt spid="36"/>
                                        </p:tgtEl>
                                        <p:attrNameLst>
                                          <p:attrName>ppt_x</p:attrName>
                                        </p:attrNameLst>
                                      </p:cBhvr>
                                      <p:tavLst>
                                        <p:tav tm="0">
                                          <p:val>
                                            <p:strVal val="#ppt_x"/>
                                          </p:val>
                                        </p:tav>
                                        <p:tav tm="100000">
                                          <p:val>
                                            <p:strVal val="#ppt_x"/>
                                          </p:val>
                                        </p:tav>
                                      </p:tavLst>
                                    </p:anim>
                                    <p:anim calcmode="lin" valueType="num">
                                      <p:cBhvr additive="base">
                                        <p:cTn id="12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9"/>
                                        </p:tgtEl>
                                        <p:attrNameLst>
                                          <p:attrName>style.visibility</p:attrName>
                                        </p:attrNameLst>
                                      </p:cBhvr>
                                      <p:to>
                                        <p:strVal val="visible"/>
                                      </p:to>
                                    </p:set>
                                    <p:anim calcmode="lin" valueType="num">
                                      <p:cBhvr additive="base">
                                        <p:cTn id="127" dur="500" fill="hold"/>
                                        <p:tgtEl>
                                          <p:spTgt spid="19"/>
                                        </p:tgtEl>
                                        <p:attrNameLst>
                                          <p:attrName>ppt_x</p:attrName>
                                        </p:attrNameLst>
                                      </p:cBhvr>
                                      <p:tavLst>
                                        <p:tav tm="0">
                                          <p:val>
                                            <p:strVal val="#ppt_x"/>
                                          </p:val>
                                        </p:tav>
                                        <p:tav tm="100000">
                                          <p:val>
                                            <p:strVal val="#ppt_x"/>
                                          </p:val>
                                        </p:tav>
                                      </p:tavLst>
                                    </p:anim>
                                    <p:anim calcmode="lin" valueType="num">
                                      <p:cBhvr additive="base">
                                        <p:cTn id="1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43"/>
                                        </p:tgtEl>
                                        <p:attrNameLst>
                                          <p:attrName>style.visibility</p:attrName>
                                        </p:attrNameLst>
                                      </p:cBhvr>
                                      <p:to>
                                        <p:strVal val="visible"/>
                                      </p:to>
                                    </p:set>
                                    <p:anim calcmode="lin" valueType="num">
                                      <p:cBhvr additive="base">
                                        <p:cTn id="133" dur="500" fill="hold"/>
                                        <p:tgtEl>
                                          <p:spTgt spid="43"/>
                                        </p:tgtEl>
                                        <p:attrNameLst>
                                          <p:attrName>ppt_x</p:attrName>
                                        </p:attrNameLst>
                                      </p:cBhvr>
                                      <p:tavLst>
                                        <p:tav tm="0">
                                          <p:val>
                                            <p:strVal val="#ppt_x"/>
                                          </p:val>
                                        </p:tav>
                                        <p:tav tm="100000">
                                          <p:val>
                                            <p:strVal val="#ppt_x"/>
                                          </p:val>
                                        </p:tav>
                                      </p:tavLst>
                                    </p:anim>
                                    <p:anim calcmode="lin" valueType="num">
                                      <p:cBhvr additive="base">
                                        <p:cTn id="13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25"/>
                                        </p:tgtEl>
                                        <p:attrNameLst>
                                          <p:attrName>style.visibility</p:attrName>
                                        </p:attrNameLst>
                                      </p:cBhvr>
                                      <p:to>
                                        <p:strVal val="visible"/>
                                      </p:to>
                                    </p:set>
                                    <p:anim calcmode="lin" valueType="num">
                                      <p:cBhvr additive="base">
                                        <p:cTn id="139" dur="500" fill="hold"/>
                                        <p:tgtEl>
                                          <p:spTgt spid="25"/>
                                        </p:tgtEl>
                                        <p:attrNameLst>
                                          <p:attrName>ppt_x</p:attrName>
                                        </p:attrNameLst>
                                      </p:cBhvr>
                                      <p:tavLst>
                                        <p:tav tm="0">
                                          <p:val>
                                            <p:strVal val="#ppt_x"/>
                                          </p:val>
                                        </p:tav>
                                        <p:tav tm="100000">
                                          <p:val>
                                            <p:strVal val="#ppt_x"/>
                                          </p:val>
                                        </p:tav>
                                      </p:tavLst>
                                    </p:anim>
                                    <p:anim calcmode="lin" valueType="num">
                                      <p:cBhvr additive="base">
                                        <p:cTn id="1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nodeType="clickEffect">
                                  <p:stCondLst>
                                    <p:cond delay="0"/>
                                  </p:stCondLst>
                                  <p:childTnLst>
                                    <p:set>
                                      <p:cBhvr>
                                        <p:cTn id="144" dur="1" fill="hold">
                                          <p:stCondLst>
                                            <p:cond delay="0"/>
                                          </p:stCondLst>
                                        </p:cTn>
                                        <p:tgtEl>
                                          <p:spTgt spid="49"/>
                                        </p:tgtEl>
                                        <p:attrNameLst>
                                          <p:attrName>style.visibility</p:attrName>
                                        </p:attrNameLst>
                                      </p:cBhvr>
                                      <p:to>
                                        <p:strVal val="visible"/>
                                      </p:to>
                                    </p:set>
                                    <p:anim calcmode="lin" valueType="num">
                                      <p:cBhvr additive="base">
                                        <p:cTn id="145" dur="500" fill="hold"/>
                                        <p:tgtEl>
                                          <p:spTgt spid="49"/>
                                        </p:tgtEl>
                                        <p:attrNameLst>
                                          <p:attrName>ppt_x</p:attrName>
                                        </p:attrNameLst>
                                      </p:cBhvr>
                                      <p:tavLst>
                                        <p:tav tm="0">
                                          <p:val>
                                            <p:strVal val="#ppt_x"/>
                                          </p:val>
                                        </p:tav>
                                        <p:tav tm="100000">
                                          <p:val>
                                            <p:strVal val="#ppt_x"/>
                                          </p:val>
                                        </p:tav>
                                      </p:tavLst>
                                    </p:anim>
                                    <p:anim calcmode="lin" valueType="num">
                                      <p:cBhvr additive="base">
                                        <p:cTn id="14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20"/>
                                        </p:tgtEl>
                                        <p:attrNameLst>
                                          <p:attrName>style.visibility</p:attrName>
                                        </p:attrNameLst>
                                      </p:cBhvr>
                                      <p:to>
                                        <p:strVal val="visible"/>
                                      </p:to>
                                    </p:set>
                                    <p:anim calcmode="lin" valueType="num">
                                      <p:cBhvr additive="base">
                                        <p:cTn id="151" dur="500" fill="hold"/>
                                        <p:tgtEl>
                                          <p:spTgt spid="20"/>
                                        </p:tgtEl>
                                        <p:attrNameLst>
                                          <p:attrName>ppt_x</p:attrName>
                                        </p:attrNameLst>
                                      </p:cBhvr>
                                      <p:tavLst>
                                        <p:tav tm="0">
                                          <p:val>
                                            <p:strVal val="#ppt_x"/>
                                          </p:val>
                                        </p:tav>
                                        <p:tav tm="100000">
                                          <p:val>
                                            <p:strVal val="#ppt_x"/>
                                          </p:val>
                                        </p:tav>
                                      </p:tavLst>
                                    </p:anim>
                                    <p:anim calcmode="lin" valueType="num">
                                      <p:cBhvr additive="base">
                                        <p:cTn id="15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nodeType="clickEffect">
                                  <p:stCondLst>
                                    <p:cond delay="0"/>
                                  </p:stCondLst>
                                  <p:childTnLst>
                                    <p:set>
                                      <p:cBhvr>
                                        <p:cTn id="156" dur="1" fill="hold">
                                          <p:stCondLst>
                                            <p:cond delay="0"/>
                                          </p:stCondLst>
                                        </p:cTn>
                                        <p:tgtEl>
                                          <p:spTgt spid="42"/>
                                        </p:tgtEl>
                                        <p:attrNameLst>
                                          <p:attrName>style.visibility</p:attrName>
                                        </p:attrNameLst>
                                      </p:cBhvr>
                                      <p:to>
                                        <p:strVal val="visible"/>
                                      </p:to>
                                    </p:set>
                                    <p:anim calcmode="lin" valueType="num">
                                      <p:cBhvr additive="base">
                                        <p:cTn id="157" dur="500" fill="hold"/>
                                        <p:tgtEl>
                                          <p:spTgt spid="42"/>
                                        </p:tgtEl>
                                        <p:attrNameLst>
                                          <p:attrName>ppt_x</p:attrName>
                                        </p:attrNameLst>
                                      </p:cBhvr>
                                      <p:tavLst>
                                        <p:tav tm="0">
                                          <p:val>
                                            <p:strVal val="#ppt_x"/>
                                          </p:val>
                                        </p:tav>
                                        <p:tav tm="100000">
                                          <p:val>
                                            <p:strVal val="#ppt_x"/>
                                          </p:val>
                                        </p:tav>
                                      </p:tavLst>
                                    </p:anim>
                                    <p:anim calcmode="lin" valueType="num">
                                      <p:cBhvr additive="base">
                                        <p:cTn id="15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26"/>
                                        </p:tgtEl>
                                        <p:attrNameLst>
                                          <p:attrName>style.visibility</p:attrName>
                                        </p:attrNameLst>
                                      </p:cBhvr>
                                      <p:to>
                                        <p:strVal val="visible"/>
                                      </p:to>
                                    </p:set>
                                    <p:anim calcmode="lin" valueType="num">
                                      <p:cBhvr additive="base">
                                        <p:cTn id="163" dur="500" fill="hold"/>
                                        <p:tgtEl>
                                          <p:spTgt spid="26"/>
                                        </p:tgtEl>
                                        <p:attrNameLst>
                                          <p:attrName>ppt_x</p:attrName>
                                        </p:attrNameLst>
                                      </p:cBhvr>
                                      <p:tavLst>
                                        <p:tav tm="0">
                                          <p:val>
                                            <p:strVal val="#ppt_x"/>
                                          </p:val>
                                        </p:tav>
                                        <p:tav tm="100000">
                                          <p:val>
                                            <p:strVal val="#ppt_x"/>
                                          </p:val>
                                        </p:tav>
                                      </p:tavLst>
                                    </p:anim>
                                    <p:anim calcmode="lin" valueType="num">
                                      <p:cBhvr additive="base">
                                        <p:cTn id="16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nodeType="clickEffect">
                                  <p:stCondLst>
                                    <p:cond delay="0"/>
                                  </p:stCondLst>
                                  <p:childTnLst>
                                    <p:set>
                                      <p:cBhvr>
                                        <p:cTn id="168" dur="1" fill="hold">
                                          <p:stCondLst>
                                            <p:cond delay="0"/>
                                          </p:stCondLst>
                                        </p:cTn>
                                        <p:tgtEl>
                                          <p:spTgt spid="39"/>
                                        </p:tgtEl>
                                        <p:attrNameLst>
                                          <p:attrName>style.visibility</p:attrName>
                                        </p:attrNameLst>
                                      </p:cBhvr>
                                      <p:to>
                                        <p:strVal val="visible"/>
                                      </p:to>
                                    </p:set>
                                    <p:anim calcmode="lin" valueType="num">
                                      <p:cBhvr additive="base">
                                        <p:cTn id="169" dur="500" fill="hold"/>
                                        <p:tgtEl>
                                          <p:spTgt spid="39"/>
                                        </p:tgtEl>
                                        <p:attrNameLst>
                                          <p:attrName>ppt_x</p:attrName>
                                        </p:attrNameLst>
                                      </p:cBhvr>
                                      <p:tavLst>
                                        <p:tav tm="0">
                                          <p:val>
                                            <p:strVal val="#ppt_x"/>
                                          </p:val>
                                        </p:tav>
                                        <p:tav tm="100000">
                                          <p:val>
                                            <p:strVal val="#ppt_x"/>
                                          </p:val>
                                        </p:tav>
                                      </p:tavLst>
                                    </p:anim>
                                    <p:anim calcmode="lin" valueType="num">
                                      <p:cBhvr additive="base">
                                        <p:cTn id="17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21"/>
                                        </p:tgtEl>
                                        <p:attrNameLst>
                                          <p:attrName>style.visibility</p:attrName>
                                        </p:attrNameLst>
                                      </p:cBhvr>
                                      <p:to>
                                        <p:strVal val="visible"/>
                                      </p:to>
                                    </p:set>
                                    <p:anim calcmode="lin" valueType="num">
                                      <p:cBhvr additive="base">
                                        <p:cTn id="175" dur="500" fill="hold"/>
                                        <p:tgtEl>
                                          <p:spTgt spid="21"/>
                                        </p:tgtEl>
                                        <p:attrNameLst>
                                          <p:attrName>ppt_x</p:attrName>
                                        </p:attrNameLst>
                                      </p:cBhvr>
                                      <p:tavLst>
                                        <p:tav tm="0">
                                          <p:val>
                                            <p:strVal val="#ppt_x"/>
                                          </p:val>
                                        </p:tav>
                                        <p:tav tm="100000">
                                          <p:val>
                                            <p:strVal val="#ppt_x"/>
                                          </p:val>
                                        </p:tav>
                                      </p:tavLst>
                                    </p:anim>
                                    <p:anim calcmode="lin" valueType="num">
                                      <p:cBhvr additive="base">
                                        <p:cTn id="17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nodeType="clickEffect">
                                  <p:stCondLst>
                                    <p:cond delay="0"/>
                                  </p:stCondLst>
                                  <p:childTnLst>
                                    <p:set>
                                      <p:cBhvr>
                                        <p:cTn id="180" dur="1" fill="hold">
                                          <p:stCondLst>
                                            <p:cond delay="0"/>
                                          </p:stCondLst>
                                        </p:cTn>
                                        <p:tgtEl>
                                          <p:spTgt spid="46"/>
                                        </p:tgtEl>
                                        <p:attrNameLst>
                                          <p:attrName>style.visibility</p:attrName>
                                        </p:attrNameLst>
                                      </p:cBhvr>
                                      <p:to>
                                        <p:strVal val="visible"/>
                                      </p:to>
                                    </p:set>
                                    <p:anim calcmode="lin" valueType="num">
                                      <p:cBhvr additive="base">
                                        <p:cTn id="181" dur="500" fill="hold"/>
                                        <p:tgtEl>
                                          <p:spTgt spid="46"/>
                                        </p:tgtEl>
                                        <p:attrNameLst>
                                          <p:attrName>ppt_x</p:attrName>
                                        </p:attrNameLst>
                                      </p:cBhvr>
                                      <p:tavLst>
                                        <p:tav tm="0">
                                          <p:val>
                                            <p:strVal val="#ppt_x"/>
                                          </p:val>
                                        </p:tav>
                                        <p:tav tm="100000">
                                          <p:val>
                                            <p:strVal val="#ppt_x"/>
                                          </p:val>
                                        </p:tav>
                                      </p:tavLst>
                                    </p:anim>
                                    <p:anim calcmode="lin" valueType="num">
                                      <p:cBhvr additive="base">
                                        <p:cTn id="18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grpId="0" nodeType="clickEffect">
                                  <p:stCondLst>
                                    <p:cond delay="0"/>
                                  </p:stCondLst>
                                  <p:childTnLst>
                                    <p:set>
                                      <p:cBhvr>
                                        <p:cTn id="186" dur="1" fill="hold">
                                          <p:stCondLst>
                                            <p:cond delay="0"/>
                                          </p:stCondLst>
                                        </p:cTn>
                                        <p:tgtEl>
                                          <p:spTgt spid="27"/>
                                        </p:tgtEl>
                                        <p:attrNameLst>
                                          <p:attrName>style.visibility</p:attrName>
                                        </p:attrNameLst>
                                      </p:cBhvr>
                                      <p:to>
                                        <p:strVal val="visible"/>
                                      </p:to>
                                    </p:set>
                                    <p:anim calcmode="lin" valueType="num">
                                      <p:cBhvr additive="base">
                                        <p:cTn id="187" dur="500" fill="hold"/>
                                        <p:tgtEl>
                                          <p:spTgt spid="27"/>
                                        </p:tgtEl>
                                        <p:attrNameLst>
                                          <p:attrName>ppt_x</p:attrName>
                                        </p:attrNameLst>
                                      </p:cBhvr>
                                      <p:tavLst>
                                        <p:tav tm="0">
                                          <p:val>
                                            <p:strVal val="#ppt_x"/>
                                          </p:val>
                                        </p:tav>
                                        <p:tav tm="100000">
                                          <p:val>
                                            <p:strVal val="#ppt_x"/>
                                          </p:val>
                                        </p:tav>
                                      </p:tavLst>
                                    </p:anim>
                                    <p:anim calcmode="lin" valueType="num">
                                      <p:cBhvr additive="base">
                                        <p:cTn id="18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85262" y="74077"/>
            <a:ext cx="11179520" cy="1280890"/>
          </a:xfrm>
        </p:spPr>
        <p:txBody>
          <a:bodyPr>
            <a:normAutofit/>
          </a:bodyPr>
          <a:lstStyle/>
          <a:p>
            <a:pPr algn="ctr"/>
            <a:r>
              <a:rPr lang="es-ES_tradnl" sz="2000" dirty="0" smtClean="0"/>
              <a:t>Ejemplo de Personajes </a:t>
            </a:r>
            <a:r>
              <a:rPr lang="es-ES_tradnl" sz="2000" dirty="0"/>
              <a:t>s</a:t>
            </a:r>
            <a:r>
              <a:rPr lang="es-ES_tradnl" sz="2000" dirty="0" smtClean="0"/>
              <a:t>egún </a:t>
            </a:r>
            <a:r>
              <a:rPr lang="es-ES_tradnl" sz="2000" dirty="0" err="1" smtClean="0"/>
              <a:t>clasificaci</a:t>
            </a:r>
            <a:r>
              <a:rPr lang="es-ES" sz="2000" dirty="0" err="1" smtClean="0"/>
              <a:t>ón</a:t>
            </a:r>
            <a:r>
              <a:rPr lang="es-ES" sz="2000" dirty="0" smtClean="0"/>
              <a:t>: </a:t>
            </a:r>
            <a:br>
              <a:rPr lang="es-ES" sz="2000" dirty="0" smtClean="0"/>
            </a:br>
            <a:r>
              <a:rPr lang="es-ES" sz="2000" dirty="0" smtClean="0"/>
              <a:t>Grado de importancia</a:t>
            </a:r>
            <a:endParaRPr lang="es-ES_tradnl" sz="2000" dirty="0"/>
          </a:p>
        </p:txBody>
      </p:sp>
      <p:pic>
        <p:nvPicPr>
          <p:cNvPr id="8196" name="Picture 4" descr="in de Piita Sepulveda De Alarcon em Harry Potter | Harry potter, Imagens harry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3477" y="1565412"/>
            <a:ext cx="1808390" cy="3233783"/>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redondeado 3"/>
          <p:cNvSpPr/>
          <p:nvPr/>
        </p:nvSpPr>
        <p:spPr>
          <a:xfrm>
            <a:off x="1221324" y="4952567"/>
            <a:ext cx="2291645" cy="3499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t>PRINCIPAL</a:t>
            </a:r>
            <a:endParaRPr lang="es-ES_tradnl" dirty="0"/>
          </a:p>
        </p:txBody>
      </p:sp>
      <p:pic>
        <p:nvPicPr>
          <p:cNvPr id="8198" name="Picture 6" descr="ersonnages - Page 44 | Coloriage harry potter, Personnages, Harry pot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0195" y="2025217"/>
            <a:ext cx="1434826" cy="3102327"/>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descr=" ideas de Harry potter | temática de harry potter, imág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0762" y="2025216"/>
            <a:ext cx="1233592" cy="3102327"/>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redondeado 4"/>
          <p:cNvSpPr/>
          <p:nvPr/>
        </p:nvSpPr>
        <p:spPr>
          <a:xfrm>
            <a:off x="5223232" y="5287978"/>
            <a:ext cx="2393244" cy="4564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mtClean="0"/>
              <a:t>SECUNDARIOS</a:t>
            </a:r>
            <a:endParaRPr lang="es-ES_tradnl"/>
          </a:p>
        </p:txBody>
      </p:sp>
      <p:pic>
        <p:nvPicPr>
          <p:cNvPr id="8206" name="Picture 14" descr="abrielle Delacour, ¿personaje clave en The Deathly Hallows? | Blog Hog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2711" y="1815088"/>
            <a:ext cx="2304344" cy="2984108"/>
          </a:xfrm>
          <a:prstGeom prst="rect">
            <a:avLst/>
          </a:prstGeom>
          <a:noFill/>
          <a:extLst>
            <a:ext uri="{909E8E84-426E-40DD-AFC4-6F175D3DCCD1}">
              <a14:hiddenFill xmlns:a14="http://schemas.microsoft.com/office/drawing/2010/main">
                <a:solidFill>
                  <a:srgbClr val="FFFFFF"/>
                </a:solidFill>
              </a14:hiddenFill>
            </a:ext>
          </a:extLst>
        </p:spPr>
      </p:pic>
      <p:sp>
        <p:nvSpPr>
          <p:cNvPr id="13" name="Rectángulo redondeado 12"/>
          <p:cNvSpPr/>
          <p:nvPr/>
        </p:nvSpPr>
        <p:spPr>
          <a:xfrm>
            <a:off x="8976783" y="4999350"/>
            <a:ext cx="2393244" cy="4564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t>INCIDENTAL</a:t>
            </a:r>
            <a:endParaRPr lang="es-ES_tradnl" dirty="0"/>
          </a:p>
        </p:txBody>
      </p:sp>
      <p:sp>
        <p:nvSpPr>
          <p:cNvPr id="6" name="Cinta perforada 5"/>
          <p:cNvSpPr/>
          <p:nvPr/>
        </p:nvSpPr>
        <p:spPr>
          <a:xfrm>
            <a:off x="1571280" y="5455754"/>
            <a:ext cx="1591733" cy="730557"/>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t>Harry Potter</a:t>
            </a:r>
            <a:endParaRPr lang="es-ES_tradnl" dirty="0"/>
          </a:p>
        </p:txBody>
      </p:sp>
      <p:sp>
        <p:nvSpPr>
          <p:cNvPr id="15" name="Cinta perforada 14"/>
          <p:cNvSpPr/>
          <p:nvPr/>
        </p:nvSpPr>
        <p:spPr>
          <a:xfrm>
            <a:off x="5474409" y="5896020"/>
            <a:ext cx="1591733" cy="730557"/>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600" dirty="0" smtClean="0"/>
              <a:t>Ron y Hermione</a:t>
            </a:r>
            <a:endParaRPr lang="es-ES_tradnl" sz="1600" dirty="0"/>
          </a:p>
        </p:txBody>
      </p:sp>
      <p:sp>
        <p:nvSpPr>
          <p:cNvPr id="16" name="Cinta perforada 15"/>
          <p:cNvSpPr/>
          <p:nvPr/>
        </p:nvSpPr>
        <p:spPr>
          <a:xfrm>
            <a:off x="9377538" y="5655908"/>
            <a:ext cx="1591733" cy="730557"/>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400" dirty="0" smtClean="0"/>
              <a:t>Hermana de </a:t>
            </a:r>
            <a:r>
              <a:rPr lang="es-ES_tradnl" sz="1400" dirty="0" err="1" smtClean="0"/>
              <a:t>Fleur</a:t>
            </a:r>
            <a:r>
              <a:rPr lang="es-ES_tradnl" sz="1400" dirty="0" smtClean="0"/>
              <a:t> </a:t>
            </a:r>
            <a:r>
              <a:rPr lang="es-ES_tradnl" sz="1400" dirty="0" err="1" smtClean="0"/>
              <a:t>Delacour</a:t>
            </a:r>
            <a:endParaRPr lang="es-ES_tradnl" sz="1400" dirty="0"/>
          </a:p>
        </p:txBody>
      </p:sp>
      <p:sp>
        <p:nvSpPr>
          <p:cNvPr id="7" name="AutoShape 16" descr="arry Potter - Wikipedia, la enciclopedia libre"/>
          <p:cNvSpPr>
            <a:spLocks noChangeAspect="1" noChangeArrowheads="1"/>
          </p:cNvSpPr>
          <p:nvPr/>
        </p:nvSpPr>
        <p:spPr bwMode="auto">
          <a:xfrm>
            <a:off x="0" y="-1"/>
            <a:ext cx="1571280" cy="88053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_tradnl"/>
          </a:p>
        </p:txBody>
      </p:sp>
      <p:pic>
        <p:nvPicPr>
          <p:cNvPr id="8222" name="Picture 30" descr="ipografía Harry Potter: fuentes mágicas para descarga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17657" y="810551"/>
            <a:ext cx="4914727" cy="1409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2594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585262" y="74077"/>
            <a:ext cx="11179520" cy="1280890"/>
          </a:xfrm>
        </p:spPr>
        <p:txBody>
          <a:bodyPr>
            <a:normAutofit/>
          </a:bodyPr>
          <a:lstStyle/>
          <a:p>
            <a:pPr algn="ctr"/>
            <a:r>
              <a:rPr lang="es-ES_tradnl" sz="2800" dirty="0" smtClean="0"/>
              <a:t>Ejemplo de Personajes: Según rasgos caracterizadores</a:t>
            </a:r>
            <a:endParaRPr lang="es-ES_tradnl" sz="2800" dirty="0"/>
          </a:p>
        </p:txBody>
      </p:sp>
      <p:pic>
        <p:nvPicPr>
          <p:cNvPr id="5" name="Picture 30" descr="ipografía Harry Potter: fuentes mágicas para descarg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7658" y="650117"/>
            <a:ext cx="4914727" cy="1409700"/>
          </a:xfrm>
          <a:prstGeom prst="rect">
            <a:avLst/>
          </a:prstGeom>
          <a:noFill/>
          <a:extLst>
            <a:ext uri="{909E8E84-426E-40DD-AFC4-6F175D3DCCD1}">
              <a14:hiddenFill xmlns:a14="http://schemas.microsoft.com/office/drawing/2010/main">
                <a:solidFill>
                  <a:srgbClr val="FFFFFF"/>
                </a:solidFill>
              </a14:hiddenFill>
            </a:ext>
          </a:extLst>
        </p:spPr>
      </p:pic>
      <p:sp>
        <p:nvSpPr>
          <p:cNvPr id="6" name="Rectángulo redondeado 5"/>
          <p:cNvSpPr/>
          <p:nvPr/>
        </p:nvSpPr>
        <p:spPr>
          <a:xfrm>
            <a:off x="3254641" y="2251553"/>
            <a:ext cx="2201333" cy="32512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_tradnl" sz="1600" dirty="0" smtClean="0"/>
              <a:t>Durante toda la saga, este personaje se caracterizaba  por tener siempre dificultades en los hechizos, haciendo explotar su varita</a:t>
            </a:r>
            <a:endParaRPr lang="es-ES_tradnl" sz="1600" dirty="0"/>
          </a:p>
        </p:txBody>
      </p:sp>
      <p:sp>
        <p:nvSpPr>
          <p:cNvPr id="7" name="Rectángulo redondeado 6"/>
          <p:cNvSpPr/>
          <p:nvPr/>
        </p:nvSpPr>
        <p:spPr>
          <a:xfrm>
            <a:off x="9473137" y="2251553"/>
            <a:ext cx="2201333" cy="32512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ES_tradnl" sz="1600" dirty="0" smtClean="0"/>
              <a:t>En todos los libros Hermione se caracterizaba por se una excelente alumna, amiga, compañera, maga, entre otras</a:t>
            </a:r>
            <a:r>
              <a:rPr lang="es-ES" sz="1600" dirty="0" smtClean="0"/>
              <a:t> cualidades más.</a:t>
            </a:r>
            <a:endParaRPr lang="es-ES_tradnl" sz="1600" dirty="0"/>
          </a:p>
        </p:txBody>
      </p:sp>
      <p:sp>
        <p:nvSpPr>
          <p:cNvPr id="8" name="Rectángulo redondeado 7"/>
          <p:cNvSpPr/>
          <p:nvPr/>
        </p:nvSpPr>
        <p:spPr>
          <a:xfrm>
            <a:off x="3209484" y="5791212"/>
            <a:ext cx="2291645" cy="349955"/>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s-ES_tradnl" dirty="0" smtClean="0"/>
              <a:t>PLANO</a:t>
            </a:r>
            <a:endParaRPr lang="es-ES_tradnl" dirty="0"/>
          </a:p>
        </p:txBody>
      </p:sp>
      <p:sp>
        <p:nvSpPr>
          <p:cNvPr id="9" name="Rectángulo redondeado 8"/>
          <p:cNvSpPr/>
          <p:nvPr/>
        </p:nvSpPr>
        <p:spPr>
          <a:xfrm>
            <a:off x="9473137" y="5764610"/>
            <a:ext cx="2291645" cy="349955"/>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s-ES_tradnl" dirty="0" smtClean="0"/>
              <a:t>RELIEVE</a:t>
            </a:r>
            <a:endParaRPr lang="es-ES_tradnl" dirty="0"/>
          </a:p>
        </p:txBody>
      </p:sp>
      <p:pic>
        <p:nvPicPr>
          <p:cNvPr id="9218" name="Picture 2" descr="arry Potter' Stars: From 'Sorcerer's Stone' to 'Deathly Hallows: Par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261" y="1947490"/>
            <a:ext cx="2504428" cy="3781778"/>
          </a:xfrm>
          <a:prstGeom prst="rect">
            <a:avLst/>
          </a:prstGeom>
          <a:noFill/>
          <a:extLst>
            <a:ext uri="{909E8E84-426E-40DD-AFC4-6F175D3DCCD1}">
              <a14:hiddenFill xmlns:a14="http://schemas.microsoft.com/office/drawing/2010/main">
                <a:solidFill>
                  <a:srgbClr val="FFFFFF"/>
                </a:solidFill>
              </a14:hiddenFill>
            </a:ext>
          </a:extLst>
        </p:spPr>
      </p:pic>
      <p:sp>
        <p:nvSpPr>
          <p:cNvPr id="11" name="Cinta perforada 10"/>
          <p:cNvSpPr/>
          <p:nvPr/>
        </p:nvSpPr>
        <p:spPr>
          <a:xfrm>
            <a:off x="786728" y="5950865"/>
            <a:ext cx="2101494" cy="730557"/>
          </a:xfrm>
          <a:prstGeom prst="flowChartPunchedTap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s-ES_tradnl" dirty="0" err="1" smtClean="0"/>
              <a:t>Seamus</a:t>
            </a:r>
            <a:r>
              <a:rPr lang="es-ES_tradnl" dirty="0" smtClean="0"/>
              <a:t> </a:t>
            </a:r>
            <a:r>
              <a:rPr lang="es-ES_tradnl" dirty="0" err="1" smtClean="0"/>
              <a:t>Finnigan</a:t>
            </a:r>
            <a:endParaRPr lang="es-ES_tradnl" dirty="0"/>
          </a:p>
        </p:txBody>
      </p:sp>
      <p:pic>
        <p:nvPicPr>
          <p:cNvPr id="9220" name="Picture 4" descr="ermione Jean Granger | Wiki | El Mundo De Harry Potter (Rol) Amin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3989" y="1986034"/>
            <a:ext cx="2848735" cy="3708455"/>
          </a:xfrm>
          <a:prstGeom prst="rect">
            <a:avLst/>
          </a:prstGeom>
          <a:noFill/>
          <a:extLst>
            <a:ext uri="{909E8E84-426E-40DD-AFC4-6F175D3DCCD1}">
              <a14:hiddenFill xmlns:a14="http://schemas.microsoft.com/office/drawing/2010/main">
                <a:solidFill>
                  <a:srgbClr val="FFFFFF"/>
                </a:solidFill>
              </a14:hiddenFill>
            </a:ext>
          </a:extLst>
        </p:spPr>
      </p:pic>
      <p:sp>
        <p:nvSpPr>
          <p:cNvPr id="13" name="Cinta perforada 12"/>
          <p:cNvSpPr/>
          <p:nvPr/>
        </p:nvSpPr>
        <p:spPr>
          <a:xfrm>
            <a:off x="6747609" y="5939588"/>
            <a:ext cx="2101494" cy="730557"/>
          </a:xfrm>
          <a:prstGeom prst="flowChartPunchedTap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ES_tradnl" sz="1600" dirty="0" smtClean="0"/>
              <a:t>Hermione </a:t>
            </a:r>
            <a:r>
              <a:rPr lang="es-ES_tradnl" sz="1600" dirty="0" err="1" smtClean="0"/>
              <a:t>Granger</a:t>
            </a:r>
            <a:endParaRPr lang="es-ES_tradnl" sz="1600" dirty="0"/>
          </a:p>
        </p:txBody>
      </p:sp>
    </p:spTree>
    <p:extLst>
      <p:ext uri="{BB962C8B-B14F-4D97-AF65-F5344CB8AC3E}">
        <p14:creationId xmlns:p14="http://schemas.microsoft.com/office/powerpoint/2010/main" val="490356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611020" y="35441"/>
            <a:ext cx="11179520" cy="1280890"/>
          </a:xfrm>
        </p:spPr>
        <p:txBody>
          <a:bodyPr>
            <a:normAutofit/>
          </a:bodyPr>
          <a:lstStyle/>
          <a:p>
            <a:pPr algn="ctr"/>
            <a:r>
              <a:rPr lang="es-ES_tradnl" sz="2800" dirty="0" smtClean="0"/>
              <a:t>Ejemplo de Personajes: Según </a:t>
            </a:r>
            <a:r>
              <a:rPr lang="es-ES_tradnl" sz="2800" dirty="0"/>
              <a:t>T</a:t>
            </a:r>
            <a:r>
              <a:rPr lang="es-ES_tradnl" sz="2800" dirty="0" smtClean="0"/>
              <a:t>ransformación</a:t>
            </a:r>
            <a:endParaRPr lang="es-ES_tradnl" sz="2800" dirty="0"/>
          </a:p>
        </p:txBody>
      </p:sp>
      <p:pic>
        <p:nvPicPr>
          <p:cNvPr id="5" name="Picture 30" descr="ipografía Harry Potter: fuentes mágicas para descarg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7658" y="650117"/>
            <a:ext cx="4914727" cy="1409700"/>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eparto: Orden del Fénix y Ministerio de Magia · La Orden del Fénix: La  Primera G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333" y="2142065"/>
            <a:ext cx="2777068" cy="3702758"/>
          </a:xfrm>
          <a:prstGeom prst="rect">
            <a:avLst/>
          </a:prstGeom>
          <a:noFill/>
          <a:extLst>
            <a:ext uri="{909E8E84-426E-40DD-AFC4-6F175D3DCCD1}">
              <a14:hiddenFill xmlns:a14="http://schemas.microsoft.com/office/drawing/2010/main">
                <a:solidFill>
                  <a:srgbClr val="FFFFFF"/>
                </a:solidFill>
              </a14:hiddenFill>
            </a:ext>
          </a:extLst>
        </p:spPr>
      </p:pic>
      <p:sp>
        <p:nvSpPr>
          <p:cNvPr id="7" name="Rectángulo redondeado 6"/>
          <p:cNvSpPr/>
          <p:nvPr/>
        </p:nvSpPr>
        <p:spPr>
          <a:xfrm>
            <a:off x="3717658" y="2367844"/>
            <a:ext cx="2201333" cy="32512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S_tradnl" sz="1600" dirty="0" smtClean="0"/>
              <a:t>Durante toda la saga, el profesor Dumbledore siempre fue un hombre sabio, astuto, estratégico, </a:t>
            </a:r>
            <a:r>
              <a:rPr lang="es-ES_tradnl" sz="1600" dirty="0" err="1" smtClean="0"/>
              <a:t>adem</a:t>
            </a:r>
            <a:r>
              <a:rPr lang="es-ES" sz="1600" dirty="0" err="1" smtClean="0"/>
              <a:t>ás</a:t>
            </a:r>
            <a:r>
              <a:rPr lang="es-ES" sz="1600" dirty="0" smtClean="0"/>
              <a:t> de ser muy</a:t>
            </a:r>
            <a:r>
              <a:rPr lang="es-ES_tradnl" sz="1600" dirty="0" smtClean="0"/>
              <a:t> respetado en el mundo m</a:t>
            </a:r>
            <a:r>
              <a:rPr lang="es-ES" sz="1600" dirty="0" smtClean="0"/>
              <a:t>á</a:t>
            </a:r>
            <a:r>
              <a:rPr lang="es-ES_tradnl" sz="1600" dirty="0" err="1" smtClean="0"/>
              <a:t>gico</a:t>
            </a:r>
            <a:r>
              <a:rPr lang="es-ES_tradnl" sz="1600" dirty="0"/>
              <a:t>.</a:t>
            </a:r>
          </a:p>
        </p:txBody>
      </p:sp>
      <p:sp>
        <p:nvSpPr>
          <p:cNvPr id="8" name="Cinta perforada 7"/>
          <p:cNvSpPr/>
          <p:nvPr/>
        </p:nvSpPr>
        <p:spPr>
          <a:xfrm>
            <a:off x="786728" y="5950865"/>
            <a:ext cx="2101494" cy="730557"/>
          </a:xfrm>
          <a:prstGeom prst="flowChartPunchedTap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s-ES_tradnl" sz="1600" dirty="0" err="1" smtClean="0"/>
              <a:t>Albus</a:t>
            </a:r>
            <a:r>
              <a:rPr lang="es-ES_tradnl" sz="1600" dirty="0" smtClean="0"/>
              <a:t> Dumbledore</a:t>
            </a:r>
            <a:endParaRPr lang="es-ES_tradnl" sz="1600" dirty="0"/>
          </a:p>
        </p:txBody>
      </p:sp>
      <p:sp>
        <p:nvSpPr>
          <p:cNvPr id="9" name="Cinta perforada 8"/>
          <p:cNvSpPr/>
          <p:nvPr/>
        </p:nvSpPr>
        <p:spPr>
          <a:xfrm>
            <a:off x="6746085" y="5910439"/>
            <a:ext cx="2101494" cy="730557"/>
          </a:xfrm>
          <a:prstGeom prst="flowChartPunchedTap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s-ES_tradnl" sz="1600" dirty="0" smtClean="0"/>
              <a:t>Neville </a:t>
            </a:r>
            <a:r>
              <a:rPr lang="es-ES_tradnl" sz="1600" dirty="0" err="1" smtClean="0"/>
              <a:t>Lonbottom</a:t>
            </a:r>
            <a:endParaRPr lang="es-ES_tradnl" sz="1600" dirty="0"/>
          </a:p>
        </p:txBody>
      </p:sp>
      <p:sp>
        <p:nvSpPr>
          <p:cNvPr id="10" name="Rectángulo redondeado 9"/>
          <p:cNvSpPr/>
          <p:nvPr/>
        </p:nvSpPr>
        <p:spPr>
          <a:xfrm>
            <a:off x="9257164" y="2312464"/>
            <a:ext cx="2201333" cy="32512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_tradnl" sz="1600" dirty="0" smtClean="0"/>
              <a:t>Este personaje fue sufriendo grandes cambios a lo largo se la saga, pasando en un niño introvertido, </a:t>
            </a:r>
            <a:r>
              <a:rPr lang="es-ES_tradnl" sz="1600" dirty="0" err="1" smtClean="0"/>
              <a:t>tím</a:t>
            </a:r>
            <a:r>
              <a:rPr lang="es-ES" sz="1600" dirty="0"/>
              <a:t>i</a:t>
            </a:r>
            <a:r>
              <a:rPr lang="es-ES" sz="1600" dirty="0" smtClean="0"/>
              <a:t>do y mal mago a un gran hechicero lleno de valor sin miedo a luchar.</a:t>
            </a:r>
          </a:p>
        </p:txBody>
      </p:sp>
      <p:sp>
        <p:nvSpPr>
          <p:cNvPr id="11" name="Rectángulo redondeado 10"/>
          <p:cNvSpPr/>
          <p:nvPr/>
        </p:nvSpPr>
        <p:spPr>
          <a:xfrm>
            <a:off x="3715626" y="5775887"/>
            <a:ext cx="2291645" cy="349955"/>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s-ES_tradnl" dirty="0" err="1" smtClean="0"/>
              <a:t>Est</a:t>
            </a:r>
            <a:r>
              <a:rPr lang="es-ES" dirty="0" smtClean="0"/>
              <a:t>ático</a:t>
            </a:r>
            <a:endParaRPr lang="es-ES_tradnl" dirty="0"/>
          </a:p>
        </p:txBody>
      </p:sp>
      <p:sp>
        <p:nvSpPr>
          <p:cNvPr id="12" name="Rectángulo redondeado 11"/>
          <p:cNvSpPr/>
          <p:nvPr/>
        </p:nvSpPr>
        <p:spPr>
          <a:xfrm>
            <a:off x="9244285" y="5735462"/>
            <a:ext cx="2291645" cy="349955"/>
          </a:xfrm>
          <a:prstGeom prst="round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es-ES_tradnl" dirty="0" err="1" smtClean="0"/>
              <a:t>Din</a:t>
            </a:r>
            <a:r>
              <a:rPr lang="es-ES" dirty="0" err="1"/>
              <a:t>á</a:t>
            </a:r>
            <a:r>
              <a:rPr lang="es-ES" dirty="0" err="1" smtClean="0"/>
              <a:t>mico</a:t>
            </a:r>
            <a:endParaRPr lang="es-ES_tradnl" dirty="0"/>
          </a:p>
        </p:txBody>
      </p:sp>
      <p:pic>
        <p:nvPicPr>
          <p:cNvPr id="10244" name="Picture 4" descr="rint de personaje inspirado en Neville Longbottom • Gallina Rar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0891" y="2100242"/>
            <a:ext cx="2531882" cy="3675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969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rint de personaje inspirado en Ron Weasley • Gallina Ra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135" y="1354967"/>
            <a:ext cx="3330222" cy="453904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5" name="Título 1"/>
          <p:cNvSpPr>
            <a:spLocks noGrp="1"/>
          </p:cNvSpPr>
          <p:nvPr>
            <p:ph type="title"/>
          </p:nvPr>
        </p:nvSpPr>
        <p:spPr>
          <a:xfrm>
            <a:off x="585262" y="74077"/>
            <a:ext cx="11179520" cy="874190"/>
          </a:xfrm>
        </p:spPr>
        <p:txBody>
          <a:bodyPr>
            <a:normAutofit/>
          </a:bodyPr>
          <a:lstStyle/>
          <a:p>
            <a:pPr algn="ctr"/>
            <a:r>
              <a:rPr lang="es-ES_tradnl" sz="2800" dirty="0" smtClean="0"/>
              <a:t>Ejemplo de Personajes </a:t>
            </a:r>
            <a:r>
              <a:rPr lang="es-ES_tradnl" sz="2800" dirty="0"/>
              <a:t>s</a:t>
            </a:r>
            <a:r>
              <a:rPr lang="es-ES_tradnl" sz="2800" dirty="0" smtClean="0"/>
              <a:t>egún </a:t>
            </a:r>
            <a:r>
              <a:rPr lang="es-ES_tradnl" sz="2800" dirty="0" err="1"/>
              <a:t>D</a:t>
            </a:r>
            <a:r>
              <a:rPr lang="es-ES_tradnl" sz="2800" dirty="0" err="1" smtClean="0"/>
              <a:t>escripci</a:t>
            </a:r>
            <a:r>
              <a:rPr lang="es-ES" sz="2800" dirty="0" err="1" smtClean="0"/>
              <a:t>ón</a:t>
            </a:r>
            <a:r>
              <a:rPr lang="es-ES" sz="2000" dirty="0" smtClean="0"/>
              <a:t/>
            </a:r>
            <a:br>
              <a:rPr lang="es-ES" sz="2000" dirty="0" smtClean="0"/>
            </a:br>
            <a:endParaRPr lang="es-ES_tradnl" sz="2000" dirty="0"/>
          </a:p>
        </p:txBody>
      </p:sp>
      <p:sp>
        <p:nvSpPr>
          <p:cNvPr id="4" name="Rectángulo redondeado 3"/>
          <p:cNvSpPr/>
          <p:nvPr/>
        </p:nvSpPr>
        <p:spPr>
          <a:xfrm>
            <a:off x="4831645" y="852311"/>
            <a:ext cx="4696178" cy="1450622"/>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s-ES_tradnl" dirty="0" smtClean="0"/>
              <a:t>Pelo de color anaranjado y desordenado, ojos celestes, tez clara, con pecas en mejillas y nariz, alto de estatura y cuerpo esbelto.</a:t>
            </a:r>
          </a:p>
        </p:txBody>
      </p:sp>
      <p:sp>
        <p:nvSpPr>
          <p:cNvPr id="7" name="Rectángulo redondeado 6"/>
          <p:cNvSpPr/>
          <p:nvPr/>
        </p:nvSpPr>
        <p:spPr>
          <a:xfrm>
            <a:off x="4831645" y="2615392"/>
            <a:ext cx="4696178" cy="1622778"/>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s-ES_tradnl" dirty="0" smtClean="0"/>
              <a:t>Alegre, buen amigo, bromista, no muy buen estudiante, miedoso, esforzado, humilde, etc.</a:t>
            </a:r>
            <a:endParaRPr lang="es-ES_tradnl" dirty="0"/>
          </a:p>
        </p:txBody>
      </p:sp>
      <p:sp>
        <p:nvSpPr>
          <p:cNvPr id="8" name="Rectángulo redondeado 7"/>
          <p:cNvSpPr/>
          <p:nvPr/>
        </p:nvSpPr>
        <p:spPr>
          <a:xfrm>
            <a:off x="4831645" y="4550629"/>
            <a:ext cx="4696178" cy="1613104"/>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s-ES_tradnl" dirty="0" smtClean="0"/>
              <a:t>Es amigo, estudiante, hermano e hijo.</a:t>
            </a:r>
            <a:endParaRPr lang="es-ES_tradnl" dirty="0"/>
          </a:p>
        </p:txBody>
      </p:sp>
      <p:cxnSp>
        <p:nvCxnSpPr>
          <p:cNvPr id="9" name="Conector recto de flecha 8"/>
          <p:cNvCxnSpPr/>
          <p:nvPr/>
        </p:nvCxnSpPr>
        <p:spPr>
          <a:xfrm flipV="1">
            <a:off x="3804357" y="1577622"/>
            <a:ext cx="948265" cy="1849159"/>
          </a:xfrm>
          <a:prstGeom prst="straightConnector1">
            <a:avLst/>
          </a:prstGeom>
          <a:ln w="38100">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ector recto de flecha 10"/>
          <p:cNvCxnSpPr/>
          <p:nvPr/>
        </p:nvCxnSpPr>
        <p:spPr>
          <a:xfrm>
            <a:off x="3843868" y="3426781"/>
            <a:ext cx="897465" cy="0"/>
          </a:xfrm>
          <a:prstGeom prst="straightConnector1">
            <a:avLst/>
          </a:prstGeom>
          <a:ln w="28575">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ector recto de flecha 12"/>
          <p:cNvCxnSpPr/>
          <p:nvPr/>
        </p:nvCxnSpPr>
        <p:spPr>
          <a:xfrm>
            <a:off x="3804357" y="3426781"/>
            <a:ext cx="948265" cy="1930400"/>
          </a:xfrm>
          <a:prstGeom prst="straightConnector1">
            <a:avLst/>
          </a:prstGeom>
          <a:ln w="28575">
            <a:solidFill>
              <a:schemeClr val="tx1">
                <a:lumMod val="85000"/>
                <a:lumOff val="15000"/>
              </a:schemeClr>
            </a:solidFill>
            <a:tailEnd type="triangle"/>
          </a:ln>
        </p:spPr>
        <p:style>
          <a:lnRef idx="3">
            <a:schemeClr val="accent1"/>
          </a:lnRef>
          <a:fillRef idx="0">
            <a:schemeClr val="accent1"/>
          </a:fillRef>
          <a:effectRef idx="2">
            <a:schemeClr val="accent1"/>
          </a:effectRef>
          <a:fontRef idx="minor">
            <a:schemeClr val="tx1"/>
          </a:fontRef>
        </p:style>
      </p:cxnSp>
      <p:sp>
        <p:nvSpPr>
          <p:cNvPr id="15" name="Rectángulo redondeado 14"/>
          <p:cNvSpPr/>
          <p:nvPr/>
        </p:nvSpPr>
        <p:spPr>
          <a:xfrm>
            <a:off x="9856960" y="1294794"/>
            <a:ext cx="1907822" cy="56565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ES_tradnl" dirty="0" smtClean="0"/>
              <a:t>F</a:t>
            </a:r>
            <a:r>
              <a:rPr lang="es-ES" dirty="0" smtClean="0"/>
              <a:t>ÍSICO</a:t>
            </a:r>
            <a:endParaRPr lang="es-ES_tradnl" dirty="0"/>
          </a:p>
        </p:txBody>
      </p:sp>
      <p:sp>
        <p:nvSpPr>
          <p:cNvPr id="16" name="Rectángulo redondeado 15"/>
          <p:cNvSpPr/>
          <p:nvPr/>
        </p:nvSpPr>
        <p:spPr>
          <a:xfrm>
            <a:off x="9856960" y="3248678"/>
            <a:ext cx="1907822" cy="56565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ES_tradnl" dirty="0" smtClean="0"/>
              <a:t>PSICOL</a:t>
            </a:r>
            <a:r>
              <a:rPr lang="es-ES" dirty="0" err="1" smtClean="0"/>
              <a:t>Ó</a:t>
            </a:r>
            <a:r>
              <a:rPr lang="es-ES_tradnl" dirty="0" smtClean="0"/>
              <a:t>GICO</a:t>
            </a:r>
            <a:endParaRPr lang="es-ES_tradnl" dirty="0"/>
          </a:p>
        </p:txBody>
      </p:sp>
      <p:sp>
        <p:nvSpPr>
          <p:cNvPr id="17" name="Rectángulo redondeado 16"/>
          <p:cNvSpPr/>
          <p:nvPr/>
        </p:nvSpPr>
        <p:spPr>
          <a:xfrm>
            <a:off x="9856960" y="5074353"/>
            <a:ext cx="1907822" cy="56565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ES_tradnl" dirty="0" smtClean="0"/>
              <a:t>SOCIAL</a:t>
            </a:r>
            <a:endParaRPr lang="es-ES_tradnl" dirty="0"/>
          </a:p>
        </p:txBody>
      </p:sp>
      <p:sp>
        <p:nvSpPr>
          <p:cNvPr id="14" name="Cinta perforada 13"/>
          <p:cNvSpPr/>
          <p:nvPr/>
        </p:nvSpPr>
        <p:spPr>
          <a:xfrm>
            <a:off x="1253068" y="6163733"/>
            <a:ext cx="1772356" cy="541866"/>
          </a:xfrm>
          <a:prstGeom prst="flowChartPunchedTap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ES_tradnl" dirty="0" smtClean="0"/>
              <a:t>Ron </a:t>
            </a:r>
            <a:r>
              <a:rPr lang="es-ES_tradnl" dirty="0" err="1" smtClean="0"/>
              <a:t>Weasley</a:t>
            </a:r>
            <a:endParaRPr lang="es-ES_tradnl" dirty="0"/>
          </a:p>
        </p:txBody>
      </p:sp>
    </p:spTree>
    <p:extLst>
      <p:ext uri="{BB962C8B-B14F-4D97-AF65-F5344CB8AC3E}">
        <p14:creationId xmlns:p14="http://schemas.microsoft.com/office/powerpoint/2010/main" val="189581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943210" y="138249"/>
            <a:ext cx="2441233" cy="416076"/>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CL" sz="1600" b="1" dirty="0" smtClean="0">
                <a:solidFill>
                  <a:srgbClr val="0070C0"/>
                </a:solidFill>
              </a:rPr>
              <a:t>Elementos   Narrativos</a:t>
            </a:r>
            <a:endParaRPr lang="es-CL" sz="1600" b="1" dirty="0">
              <a:solidFill>
                <a:srgbClr val="0070C0"/>
              </a:solidFill>
            </a:endParaRPr>
          </a:p>
        </p:txBody>
      </p:sp>
      <p:sp>
        <p:nvSpPr>
          <p:cNvPr id="8" name="54 Rectángulo"/>
          <p:cNvSpPr/>
          <p:nvPr/>
        </p:nvSpPr>
        <p:spPr>
          <a:xfrm>
            <a:off x="1586416" y="1927323"/>
            <a:ext cx="2510790" cy="69687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dirty="0">
                <a:effectLst/>
                <a:latin typeface="Calibri" panose="020F0502020204030204" pitchFamily="34" charset="0"/>
                <a:ea typeface="Calibri" panose="020F0502020204030204" pitchFamily="34" charset="0"/>
                <a:cs typeface="Times New Roman" panose="02020603050405020304" pitchFamily="18" charset="0"/>
              </a:rPr>
              <a:t>DISPOCIONES TEMPORALES</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(ORDEN DE LA HISTORIA)</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55 Rectángulo"/>
          <p:cNvSpPr/>
          <p:nvPr/>
        </p:nvSpPr>
        <p:spPr>
          <a:xfrm>
            <a:off x="7602883" y="1927323"/>
            <a:ext cx="2510790" cy="641026"/>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dirty="0">
                <a:effectLst/>
                <a:latin typeface="Calibri" panose="020F0502020204030204" pitchFamily="34" charset="0"/>
                <a:ea typeface="Calibri" panose="020F0502020204030204" pitchFamily="34" charset="0"/>
                <a:cs typeface="Times New Roman" panose="02020603050405020304" pitchFamily="18" charset="0"/>
              </a:rPr>
              <a:t>ANACRONIAS</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(ALTERACIONES TEMPORALES)</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56 Rectángulo"/>
          <p:cNvSpPr/>
          <p:nvPr/>
        </p:nvSpPr>
        <p:spPr>
          <a:xfrm>
            <a:off x="208859" y="2785390"/>
            <a:ext cx="1473835"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AB OVO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57 Rectángulo"/>
          <p:cNvSpPr/>
          <p:nvPr/>
        </p:nvSpPr>
        <p:spPr>
          <a:xfrm>
            <a:off x="1983870" y="2785390"/>
            <a:ext cx="1473835"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IN MEDIA RES</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58 Rectángulo"/>
          <p:cNvSpPr/>
          <p:nvPr/>
        </p:nvSpPr>
        <p:spPr>
          <a:xfrm>
            <a:off x="3758881" y="2785390"/>
            <a:ext cx="1473835"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IN EXTREMA RES</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63 Rectángulo redondeado"/>
          <p:cNvSpPr/>
          <p:nvPr/>
        </p:nvSpPr>
        <p:spPr>
          <a:xfrm>
            <a:off x="208858" y="4036378"/>
            <a:ext cx="1473835" cy="152844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a:effectLst/>
                <a:latin typeface="Calibri" panose="020F0502020204030204" pitchFamily="34" charset="0"/>
                <a:ea typeface="Calibri" panose="020F0502020204030204" pitchFamily="34" charset="0"/>
                <a:cs typeface="Times New Roman" panose="02020603050405020304" pitchFamily="18" charset="0"/>
              </a:rPr>
              <a:t>-INICIO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a:effectLst/>
                <a:latin typeface="Calibri" panose="020F0502020204030204" pitchFamily="34" charset="0"/>
                <a:ea typeface="Calibri" panose="020F0502020204030204" pitchFamily="34" charset="0"/>
                <a:cs typeface="Times New Roman" panose="02020603050405020304" pitchFamily="18" charset="0"/>
              </a:rPr>
              <a:t>-DESARROLLO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a:effectLst/>
                <a:latin typeface="Calibri" panose="020F0502020204030204" pitchFamily="34" charset="0"/>
                <a:ea typeface="Calibri" panose="020F0502020204030204" pitchFamily="34" charset="0"/>
                <a:cs typeface="Times New Roman" panose="02020603050405020304" pitchFamily="18" charset="0"/>
              </a:rPr>
              <a:t>-FINAL</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65 Rectángulo redondeado"/>
          <p:cNvSpPr/>
          <p:nvPr/>
        </p:nvSpPr>
        <p:spPr>
          <a:xfrm>
            <a:off x="1983870" y="4036378"/>
            <a:ext cx="1473835" cy="152844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a:effectLst/>
                <a:latin typeface="Calibri" panose="020F0502020204030204" pitchFamily="34" charset="0"/>
                <a:ea typeface="Calibri" panose="020F0502020204030204" pitchFamily="34" charset="0"/>
                <a:cs typeface="Times New Roman" panose="02020603050405020304" pitchFamily="18" charset="0"/>
              </a:rPr>
              <a:t>-DESARROLLO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a:effectLst/>
                <a:latin typeface="Calibri" panose="020F0502020204030204" pitchFamily="34" charset="0"/>
                <a:ea typeface="Calibri" panose="020F0502020204030204" pitchFamily="34" charset="0"/>
                <a:cs typeface="Times New Roman" panose="02020603050405020304" pitchFamily="18" charset="0"/>
              </a:rPr>
              <a:t>-INICIO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a:effectLst/>
                <a:latin typeface="Calibri" panose="020F0502020204030204" pitchFamily="34" charset="0"/>
                <a:ea typeface="Calibri" panose="020F0502020204030204" pitchFamily="34" charset="0"/>
                <a:cs typeface="Times New Roman" panose="02020603050405020304" pitchFamily="18" charset="0"/>
              </a:rPr>
              <a:t>-FINAL</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64 Rectángulo redondeado"/>
          <p:cNvSpPr/>
          <p:nvPr/>
        </p:nvSpPr>
        <p:spPr>
          <a:xfrm>
            <a:off x="3749888" y="4045250"/>
            <a:ext cx="1473835" cy="152844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-FINAL</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-INICIO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-DESARROLLO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60 Rectángulo"/>
          <p:cNvSpPr/>
          <p:nvPr/>
        </p:nvSpPr>
        <p:spPr>
          <a:xfrm>
            <a:off x="6163826" y="2785389"/>
            <a:ext cx="2415881"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ANALEPSIS</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a:t>
            </a:r>
            <a:r>
              <a:rPr lang="es-ES" sz="1100" b="1" dirty="0">
                <a:effectLst/>
                <a:latin typeface="Calibri" panose="020F0502020204030204" pitchFamily="34" charset="0"/>
                <a:ea typeface="Calibri" panose="020F0502020204030204" pitchFamily="34" charset="0"/>
                <a:cs typeface="Times New Roman" panose="02020603050405020304" pitchFamily="18" charset="0"/>
              </a:rPr>
              <a:t>ALTERACIONES HACA</a:t>
            </a:r>
            <a:r>
              <a:rPr lang="es-ES" sz="1000" b="1" dirty="0">
                <a:effectLst/>
                <a:latin typeface="Calibri" panose="020F0502020204030204" pitchFamily="34" charset="0"/>
                <a:ea typeface="Calibri" panose="020F0502020204030204" pitchFamily="34" charset="0"/>
                <a:cs typeface="Times New Roman" panose="02020603050405020304" pitchFamily="18" charset="0"/>
              </a:rPr>
              <a:t> </a:t>
            </a:r>
            <a:r>
              <a:rPr lang="es-ES" sz="1100" b="1" dirty="0">
                <a:effectLst/>
                <a:latin typeface="Calibri" panose="020F0502020204030204" pitchFamily="34" charset="0"/>
                <a:ea typeface="Calibri" panose="020F0502020204030204" pitchFamily="34" charset="0"/>
                <a:cs typeface="Times New Roman" panose="02020603050405020304" pitchFamily="18" charset="0"/>
              </a:rPr>
              <a:t>EL PASADO)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59 Rectángulo"/>
          <p:cNvSpPr/>
          <p:nvPr/>
        </p:nvSpPr>
        <p:spPr>
          <a:xfrm>
            <a:off x="9369571" y="2785389"/>
            <a:ext cx="2491062"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PROLEPSIS</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b="1" dirty="0">
                <a:effectLst/>
                <a:latin typeface="Calibri" panose="020F0502020204030204" pitchFamily="34" charset="0"/>
                <a:ea typeface="Calibri" panose="020F0502020204030204" pitchFamily="34" charset="0"/>
                <a:cs typeface="Times New Roman" panose="02020603050405020304" pitchFamily="18" charset="0"/>
              </a:rPr>
              <a:t>(ALTERACIONES HACIA EL FÚTURO)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69 Rectángulo"/>
          <p:cNvSpPr/>
          <p:nvPr/>
        </p:nvSpPr>
        <p:spPr>
          <a:xfrm>
            <a:off x="6027342" y="3938780"/>
            <a:ext cx="1035425" cy="431228"/>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FLASBACK</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68 Rectángulo"/>
          <p:cNvSpPr/>
          <p:nvPr/>
        </p:nvSpPr>
        <p:spPr>
          <a:xfrm>
            <a:off x="7501177" y="3938780"/>
            <a:ext cx="1038709" cy="431228"/>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RACONTO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 name="75 Rectángulo redondeado"/>
          <p:cNvSpPr/>
          <p:nvPr/>
        </p:nvSpPr>
        <p:spPr>
          <a:xfrm>
            <a:off x="5798226" y="4670855"/>
            <a:ext cx="1473835" cy="120078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a:effectLst/>
                <a:latin typeface="Calibri" panose="020F0502020204030204" pitchFamily="34" charset="0"/>
                <a:ea typeface="Calibri" panose="020F0502020204030204" pitchFamily="34" charset="0"/>
                <a:cs typeface="Times New Roman" panose="02020603050405020304" pitchFamily="18" charset="0"/>
              </a:rPr>
              <a:t>VIAJE CORTO HACIA EL PASADO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74 Rectángulo redondeado"/>
          <p:cNvSpPr/>
          <p:nvPr/>
        </p:nvSpPr>
        <p:spPr>
          <a:xfrm>
            <a:off x="7384443" y="4670854"/>
            <a:ext cx="1473835" cy="120078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 </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VIAJE EXTENSO HACIA EL PASADO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 </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66 Rectángulo"/>
          <p:cNvSpPr/>
          <p:nvPr/>
        </p:nvSpPr>
        <p:spPr>
          <a:xfrm>
            <a:off x="9154488" y="3948126"/>
            <a:ext cx="1322207" cy="431231"/>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FLASHFORWARD</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67 Rectángulo"/>
          <p:cNvSpPr/>
          <p:nvPr/>
        </p:nvSpPr>
        <p:spPr>
          <a:xfrm>
            <a:off x="10976375" y="3938780"/>
            <a:ext cx="1212235" cy="447856"/>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PREMONICIÓN</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4" name="70 Rectángulo redondeado"/>
          <p:cNvSpPr/>
          <p:nvPr/>
        </p:nvSpPr>
        <p:spPr>
          <a:xfrm>
            <a:off x="9078673" y="4670854"/>
            <a:ext cx="1473835" cy="120078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 </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VIAJE CORTO HACIA EL FUTURO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 </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5" name="71 Rectángulo redondeado"/>
          <p:cNvSpPr/>
          <p:nvPr/>
        </p:nvSpPr>
        <p:spPr>
          <a:xfrm>
            <a:off x="10845574" y="4670854"/>
            <a:ext cx="1473835" cy="120078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 </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VIAJE EXTENSO HACIA EL FUTURO,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 </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6" name="Conector recto de flecha 25"/>
          <p:cNvCxnSpPr>
            <a:endCxn id="8" idx="0"/>
          </p:cNvCxnSpPr>
          <p:nvPr/>
        </p:nvCxnSpPr>
        <p:spPr>
          <a:xfrm flipH="1">
            <a:off x="2841811" y="1232015"/>
            <a:ext cx="1668738" cy="69530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7" name="Conector recto de flecha 26"/>
          <p:cNvCxnSpPr/>
          <p:nvPr/>
        </p:nvCxnSpPr>
        <p:spPr>
          <a:xfrm>
            <a:off x="7831857" y="1255526"/>
            <a:ext cx="1246816" cy="671797"/>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sp>
        <p:nvSpPr>
          <p:cNvPr id="37" name="21 Rectángulo"/>
          <p:cNvSpPr/>
          <p:nvPr/>
        </p:nvSpPr>
        <p:spPr>
          <a:xfrm>
            <a:off x="4259158" y="700270"/>
            <a:ext cx="3809338" cy="806796"/>
          </a:xfrm>
          <a:prstGeom prst="rect">
            <a:avLst/>
          </a:prstGeom>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endParaRPr lang="es-ES" sz="1400" b="1" dirty="0" smtClean="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2000" b="1" dirty="0" smtClean="0">
                <a:effectLst/>
                <a:ea typeface="Calibri" panose="020F0502020204030204" pitchFamily="34" charset="0"/>
                <a:cs typeface="Times New Roman" panose="02020603050405020304" pitchFamily="18" charset="0"/>
              </a:rPr>
              <a:t>TIEMPO</a:t>
            </a:r>
            <a:endParaRPr lang="es-ES" sz="2000" dirty="0" smtClean="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1200" dirty="0" smtClean="0">
                <a:ea typeface="Calibri" panose="020F0502020204030204" pitchFamily="34" charset="0"/>
                <a:cs typeface="Times New Roman" panose="02020603050405020304" pitchFamily="18" charset="0"/>
              </a:rPr>
              <a:t>(MOMENTO DONDE TRANSCURREN LOS HECHOS)</a:t>
            </a:r>
            <a:endParaRPr lang="es-ES" sz="1200" dirty="0" smtClean="0">
              <a:effectLst/>
              <a:ea typeface="Calibri" panose="020F0502020204030204" pitchFamily="34" charset="0"/>
              <a:cs typeface="Times New Roman" panose="02020603050405020304" pitchFamily="18" charset="0"/>
            </a:endParaRPr>
          </a:p>
          <a:p>
            <a:pPr algn="ctr">
              <a:lnSpc>
                <a:spcPct val="115000"/>
              </a:lnSpc>
              <a:spcAft>
                <a:spcPts val="1000"/>
              </a:spcAft>
            </a:pPr>
            <a:endParaRPr lang="es-CL" sz="1100" dirty="0">
              <a:effectLst/>
              <a:ea typeface="Calibri" panose="020F0502020204030204" pitchFamily="34" charset="0"/>
              <a:cs typeface="Times New Roman" panose="02020603050405020304" pitchFamily="18" charset="0"/>
            </a:endParaRPr>
          </a:p>
        </p:txBody>
      </p:sp>
      <p:cxnSp>
        <p:nvCxnSpPr>
          <p:cNvPr id="38" name="Conector recto de flecha 37"/>
          <p:cNvCxnSpPr/>
          <p:nvPr/>
        </p:nvCxnSpPr>
        <p:spPr>
          <a:xfrm>
            <a:off x="4532991" y="3380292"/>
            <a:ext cx="3584" cy="77158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1" name="Conector recto de flecha 40"/>
          <p:cNvCxnSpPr/>
          <p:nvPr/>
        </p:nvCxnSpPr>
        <p:spPr>
          <a:xfrm>
            <a:off x="6626505" y="3400431"/>
            <a:ext cx="3584" cy="591962"/>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2" name="Conector recto de flecha 41"/>
          <p:cNvCxnSpPr/>
          <p:nvPr/>
        </p:nvCxnSpPr>
        <p:spPr>
          <a:xfrm>
            <a:off x="945775" y="3454044"/>
            <a:ext cx="3584" cy="77158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3" name="Conector recto de flecha 42"/>
          <p:cNvCxnSpPr/>
          <p:nvPr/>
        </p:nvCxnSpPr>
        <p:spPr>
          <a:xfrm>
            <a:off x="2757980" y="3391127"/>
            <a:ext cx="3584" cy="77158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5" name="Conector recto de flecha 44"/>
          <p:cNvCxnSpPr/>
          <p:nvPr/>
        </p:nvCxnSpPr>
        <p:spPr>
          <a:xfrm>
            <a:off x="11595414" y="3400431"/>
            <a:ext cx="3584" cy="591962"/>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6" name="Conector recto de flecha 45"/>
          <p:cNvCxnSpPr/>
          <p:nvPr/>
        </p:nvCxnSpPr>
        <p:spPr>
          <a:xfrm>
            <a:off x="9808213" y="3470102"/>
            <a:ext cx="3584" cy="591962"/>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7" name="Conector recto de flecha 46"/>
          <p:cNvCxnSpPr/>
          <p:nvPr/>
        </p:nvCxnSpPr>
        <p:spPr>
          <a:xfrm>
            <a:off x="8025577" y="3454044"/>
            <a:ext cx="3584" cy="591962"/>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8" name="Conector recto de flecha 47"/>
          <p:cNvCxnSpPr/>
          <p:nvPr/>
        </p:nvCxnSpPr>
        <p:spPr>
          <a:xfrm flipH="1">
            <a:off x="2717288" y="2624198"/>
            <a:ext cx="3499" cy="33716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50" name="Conector recto de flecha 49"/>
          <p:cNvCxnSpPr/>
          <p:nvPr/>
        </p:nvCxnSpPr>
        <p:spPr>
          <a:xfrm flipH="1">
            <a:off x="6163826" y="479671"/>
            <a:ext cx="3499" cy="33716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51" name="Conector recto de flecha 50"/>
          <p:cNvCxnSpPr/>
          <p:nvPr/>
        </p:nvCxnSpPr>
        <p:spPr>
          <a:xfrm flipH="1">
            <a:off x="8040504" y="4397996"/>
            <a:ext cx="3499" cy="33716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52" name="Conector recto de flecha 51"/>
          <p:cNvCxnSpPr/>
          <p:nvPr/>
        </p:nvCxnSpPr>
        <p:spPr>
          <a:xfrm flipH="1">
            <a:off x="9804714" y="4387563"/>
            <a:ext cx="3499" cy="33716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53" name="Conector recto de flecha 52"/>
          <p:cNvCxnSpPr/>
          <p:nvPr/>
        </p:nvCxnSpPr>
        <p:spPr>
          <a:xfrm flipH="1">
            <a:off x="11597423" y="4427824"/>
            <a:ext cx="3499" cy="33716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54" name="Conector recto de flecha 53"/>
          <p:cNvCxnSpPr/>
          <p:nvPr/>
        </p:nvCxnSpPr>
        <p:spPr>
          <a:xfrm flipH="1">
            <a:off x="6570168" y="4382152"/>
            <a:ext cx="3499" cy="33716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58" name="Conector recto de flecha 57"/>
          <p:cNvCxnSpPr/>
          <p:nvPr/>
        </p:nvCxnSpPr>
        <p:spPr>
          <a:xfrm flipH="1">
            <a:off x="1136897" y="2339254"/>
            <a:ext cx="449519" cy="458189"/>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59" name="Conector recto de flecha 58"/>
          <p:cNvCxnSpPr/>
          <p:nvPr/>
        </p:nvCxnSpPr>
        <p:spPr>
          <a:xfrm flipH="1">
            <a:off x="7159683" y="2315948"/>
            <a:ext cx="449519" cy="458189"/>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61" name="Conector recto de flecha 60"/>
          <p:cNvCxnSpPr/>
          <p:nvPr/>
        </p:nvCxnSpPr>
        <p:spPr>
          <a:xfrm>
            <a:off x="10163428" y="2291307"/>
            <a:ext cx="508251" cy="47163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62" name="Conector recto de flecha 61"/>
          <p:cNvCxnSpPr/>
          <p:nvPr/>
        </p:nvCxnSpPr>
        <p:spPr>
          <a:xfrm>
            <a:off x="4156862" y="2309224"/>
            <a:ext cx="508251" cy="47163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057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ppt_x"/>
                                          </p:val>
                                        </p:tav>
                                        <p:tav tm="100000">
                                          <p:val>
                                            <p:strVal val="#ppt_x"/>
                                          </p:val>
                                        </p:tav>
                                      </p:tavLst>
                                    </p:anim>
                                    <p:anim calcmode="lin" valueType="num">
                                      <p:cBhvr additive="base">
                                        <p:cTn id="1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8"/>
                                        </p:tgtEl>
                                        <p:attrNameLst>
                                          <p:attrName>style.visibility</p:attrName>
                                        </p:attrNameLst>
                                      </p:cBhvr>
                                      <p:to>
                                        <p:strVal val="visible"/>
                                      </p:to>
                                    </p:set>
                                    <p:anim calcmode="lin" valueType="num">
                                      <p:cBhvr additive="base">
                                        <p:cTn id="49" dur="500" fill="hold"/>
                                        <p:tgtEl>
                                          <p:spTgt spid="58"/>
                                        </p:tgtEl>
                                        <p:attrNameLst>
                                          <p:attrName>ppt_x</p:attrName>
                                        </p:attrNameLst>
                                      </p:cBhvr>
                                      <p:tavLst>
                                        <p:tav tm="0">
                                          <p:val>
                                            <p:strVal val="#ppt_x"/>
                                          </p:val>
                                        </p:tav>
                                        <p:tav tm="100000">
                                          <p:val>
                                            <p:strVal val="#ppt_x"/>
                                          </p:val>
                                        </p:tav>
                                      </p:tavLst>
                                    </p:anim>
                                    <p:anim calcmode="lin" valueType="num">
                                      <p:cBhvr additive="base">
                                        <p:cTn id="50"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ppt_x"/>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8"/>
                                        </p:tgtEl>
                                        <p:attrNameLst>
                                          <p:attrName>style.visibility</p:attrName>
                                        </p:attrNameLst>
                                      </p:cBhvr>
                                      <p:to>
                                        <p:strVal val="visible"/>
                                      </p:to>
                                    </p:set>
                                    <p:anim calcmode="lin" valueType="num">
                                      <p:cBhvr additive="base">
                                        <p:cTn id="73" dur="500" fill="hold"/>
                                        <p:tgtEl>
                                          <p:spTgt spid="48"/>
                                        </p:tgtEl>
                                        <p:attrNameLst>
                                          <p:attrName>ppt_x</p:attrName>
                                        </p:attrNameLst>
                                      </p:cBhvr>
                                      <p:tavLst>
                                        <p:tav tm="0">
                                          <p:val>
                                            <p:strVal val="#ppt_x"/>
                                          </p:val>
                                        </p:tav>
                                        <p:tav tm="100000">
                                          <p:val>
                                            <p:strVal val="#ppt_x"/>
                                          </p:val>
                                        </p:tav>
                                      </p:tavLst>
                                    </p:anim>
                                    <p:anim calcmode="lin" valueType="num">
                                      <p:cBhvr additive="base">
                                        <p:cTn id="74"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fill="hold"/>
                                        <p:tgtEl>
                                          <p:spTgt spid="43"/>
                                        </p:tgtEl>
                                        <p:attrNameLst>
                                          <p:attrName>ppt_x</p:attrName>
                                        </p:attrNameLst>
                                      </p:cBhvr>
                                      <p:tavLst>
                                        <p:tav tm="0">
                                          <p:val>
                                            <p:strVal val="#ppt_x"/>
                                          </p:val>
                                        </p:tav>
                                        <p:tav tm="100000">
                                          <p:val>
                                            <p:strVal val="#ppt_x"/>
                                          </p:val>
                                        </p:tav>
                                      </p:tavLst>
                                    </p:anim>
                                    <p:anim calcmode="lin" valueType="num">
                                      <p:cBhvr additive="base">
                                        <p:cTn id="8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additive="base">
                                        <p:cTn id="91" dur="500" fill="hold"/>
                                        <p:tgtEl>
                                          <p:spTgt spid="14"/>
                                        </p:tgtEl>
                                        <p:attrNameLst>
                                          <p:attrName>ppt_x</p:attrName>
                                        </p:attrNameLst>
                                      </p:cBhvr>
                                      <p:tavLst>
                                        <p:tav tm="0">
                                          <p:val>
                                            <p:strVal val="#ppt_x"/>
                                          </p:val>
                                        </p:tav>
                                        <p:tav tm="100000">
                                          <p:val>
                                            <p:strVal val="#ppt_x"/>
                                          </p:val>
                                        </p:tav>
                                      </p:tavLst>
                                    </p:anim>
                                    <p:anim calcmode="lin" valueType="num">
                                      <p:cBhvr additive="base">
                                        <p:cTn id="9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62"/>
                                        </p:tgtEl>
                                        <p:attrNameLst>
                                          <p:attrName>style.visibility</p:attrName>
                                        </p:attrNameLst>
                                      </p:cBhvr>
                                      <p:to>
                                        <p:strVal val="visible"/>
                                      </p:to>
                                    </p:set>
                                    <p:anim calcmode="lin" valueType="num">
                                      <p:cBhvr additive="base">
                                        <p:cTn id="97" dur="500" fill="hold"/>
                                        <p:tgtEl>
                                          <p:spTgt spid="62"/>
                                        </p:tgtEl>
                                        <p:attrNameLst>
                                          <p:attrName>ppt_x</p:attrName>
                                        </p:attrNameLst>
                                      </p:cBhvr>
                                      <p:tavLst>
                                        <p:tav tm="0">
                                          <p:val>
                                            <p:strVal val="#ppt_x"/>
                                          </p:val>
                                        </p:tav>
                                        <p:tav tm="100000">
                                          <p:val>
                                            <p:strVal val="#ppt_x"/>
                                          </p:val>
                                        </p:tav>
                                      </p:tavLst>
                                    </p:anim>
                                    <p:anim calcmode="lin" valueType="num">
                                      <p:cBhvr additive="base">
                                        <p:cTn id="98"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500" fill="hold"/>
                                        <p:tgtEl>
                                          <p:spTgt spid="12"/>
                                        </p:tgtEl>
                                        <p:attrNameLst>
                                          <p:attrName>ppt_x</p:attrName>
                                        </p:attrNameLst>
                                      </p:cBhvr>
                                      <p:tavLst>
                                        <p:tav tm="0">
                                          <p:val>
                                            <p:strVal val="#ppt_x"/>
                                          </p:val>
                                        </p:tav>
                                        <p:tav tm="100000">
                                          <p:val>
                                            <p:strVal val="#ppt_x"/>
                                          </p:val>
                                        </p:tav>
                                      </p:tavLst>
                                    </p:anim>
                                    <p:anim calcmode="lin" valueType="num">
                                      <p:cBhvr additive="base">
                                        <p:cTn id="10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38"/>
                                        </p:tgtEl>
                                        <p:attrNameLst>
                                          <p:attrName>style.visibility</p:attrName>
                                        </p:attrNameLst>
                                      </p:cBhvr>
                                      <p:to>
                                        <p:strVal val="visible"/>
                                      </p:to>
                                    </p:set>
                                    <p:anim calcmode="lin" valueType="num">
                                      <p:cBhvr additive="base">
                                        <p:cTn id="109" dur="500" fill="hold"/>
                                        <p:tgtEl>
                                          <p:spTgt spid="38"/>
                                        </p:tgtEl>
                                        <p:attrNameLst>
                                          <p:attrName>ppt_x</p:attrName>
                                        </p:attrNameLst>
                                      </p:cBhvr>
                                      <p:tavLst>
                                        <p:tav tm="0">
                                          <p:val>
                                            <p:strVal val="#ppt_x"/>
                                          </p:val>
                                        </p:tav>
                                        <p:tav tm="100000">
                                          <p:val>
                                            <p:strVal val="#ppt_x"/>
                                          </p:val>
                                        </p:tav>
                                      </p:tavLst>
                                    </p:anim>
                                    <p:anim calcmode="lin" valueType="num">
                                      <p:cBhvr additive="base">
                                        <p:cTn id="11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5"/>
                                        </p:tgtEl>
                                        <p:attrNameLst>
                                          <p:attrName>style.visibility</p:attrName>
                                        </p:attrNameLst>
                                      </p:cBhvr>
                                      <p:to>
                                        <p:strVal val="visible"/>
                                      </p:to>
                                    </p:set>
                                    <p:anim calcmode="lin" valueType="num">
                                      <p:cBhvr additive="base">
                                        <p:cTn id="115" dur="500" fill="hold"/>
                                        <p:tgtEl>
                                          <p:spTgt spid="15"/>
                                        </p:tgtEl>
                                        <p:attrNameLst>
                                          <p:attrName>ppt_x</p:attrName>
                                        </p:attrNameLst>
                                      </p:cBhvr>
                                      <p:tavLst>
                                        <p:tav tm="0">
                                          <p:val>
                                            <p:strVal val="#ppt_x"/>
                                          </p:val>
                                        </p:tav>
                                        <p:tav tm="100000">
                                          <p:val>
                                            <p:strVal val="#ppt_x"/>
                                          </p:val>
                                        </p:tav>
                                      </p:tavLst>
                                    </p:anim>
                                    <p:anim calcmode="lin" valueType="num">
                                      <p:cBhvr additive="base">
                                        <p:cTn id="11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59"/>
                                        </p:tgtEl>
                                        <p:attrNameLst>
                                          <p:attrName>style.visibility</p:attrName>
                                        </p:attrNameLst>
                                      </p:cBhvr>
                                      <p:to>
                                        <p:strVal val="visible"/>
                                      </p:to>
                                    </p:set>
                                    <p:anim calcmode="lin" valueType="num">
                                      <p:cBhvr additive="base">
                                        <p:cTn id="121" dur="500" fill="hold"/>
                                        <p:tgtEl>
                                          <p:spTgt spid="59"/>
                                        </p:tgtEl>
                                        <p:attrNameLst>
                                          <p:attrName>ppt_x</p:attrName>
                                        </p:attrNameLst>
                                      </p:cBhvr>
                                      <p:tavLst>
                                        <p:tav tm="0">
                                          <p:val>
                                            <p:strVal val="#ppt_x"/>
                                          </p:val>
                                        </p:tav>
                                        <p:tav tm="100000">
                                          <p:val>
                                            <p:strVal val="#ppt_x"/>
                                          </p:val>
                                        </p:tav>
                                      </p:tavLst>
                                    </p:anim>
                                    <p:anim calcmode="lin" valueType="num">
                                      <p:cBhvr additive="base">
                                        <p:cTn id="122"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6"/>
                                        </p:tgtEl>
                                        <p:attrNameLst>
                                          <p:attrName>style.visibility</p:attrName>
                                        </p:attrNameLst>
                                      </p:cBhvr>
                                      <p:to>
                                        <p:strVal val="visible"/>
                                      </p:to>
                                    </p:set>
                                    <p:anim calcmode="lin" valueType="num">
                                      <p:cBhvr additive="base">
                                        <p:cTn id="127" dur="500" fill="hold"/>
                                        <p:tgtEl>
                                          <p:spTgt spid="16"/>
                                        </p:tgtEl>
                                        <p:attrNameLst>
                                          <p:attrName>ppt_x</p:attrName>
                                        </p:attrNameLst>
                                      </p:cBhvr>
                                      <p:tavLst>
                                        <p:tav tm="0">
                                          <p:val>
                                            <p:strVal val="#ppt_x"/>
                                          </p:val>
                                        </p:tav>
                                        <p:tav tm="100000">
                                          <p:val>
                                            <p:strVal val="#ppt_x"/>
                                          </p:val>
                                        </p:tav>
                                      </p:tavLst>
                                    </p:anim>
                                    <p:anim calcmode="lin" valueType="num">
                                      <p:cBhvr additive="base">
                                        <p:cTn id="1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41"/>
                                        </p:tgtEl>
                                        <p:attrNameLst>
                                          <p:attrName>style.visibility</p:attrName>
                                        </p:attrNameLst>
                                      </p:cBhvr>
                                      <p:to>
                                        <p:strVal val="visible"/>
                                      </p:to>
                                    </p:set>
                                    <p:anim calcmode="lin" valueType="num">
                                      <p:cBhvr additive="base">
                                        <p:cTn id="133" dur="500" fill="hold"/>
                                        <p:tgtEl>
                                          <p:spTgt spid="41"/>
                                        </p:tgtEl>
                                        <p:attrNameLst>
                                          <p:attrName>ppt_x</p:attrName>
                                        </p:attrNameLst>
                                      </p:cBhvr>
                                      <p:tavLst>
                                        <p:tav tm="0">
                                          <p:val>
                                            <p:strVal val="#ppt_x"/>
                                          </p:val>
                                        </p:tav>
                                        <p:tav tm="100000">
                                          <p:val>
                                            <p:strVal val="#ppt_x"/>
                                          </p:val>
                                        </p:tav>
                                      </p:tavLst>
                                    </p:anim>
                                    <p:anim calcmode="lin" valueType="num">
                                      <p:cBhvr additive="base">
                                        <p:cTn id="13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18"/>
                                        </p:tgtEl>
                                        <p:attrNameLst>
                                          <p:attrName>style.visibility</p:attrName>
                                        </p:attrNameLst>
                                      </p:cBhvr>
                                      <p:to>
                                        <p:strVal val="visible"/>
                                      </p:to>
                                    </p:set>
                                    <p:anim calcmode="lin" valueType="num">
                                      <p:cBhvr additive="base">
                                        <p:cTn id="139" dur="500" fill="hold"/>
                                        <p:tgtEl>
                                          <p:spTgt spid="18"/>
                                        </p:tgtEl>
                                        <p:attrNameLst>
                                          <p:attrName>ppt_x</p:attrName>
                                        </p:attrNameLst>
                                      </p:cBhvr>
                                      <p:tavLst>
                                        <p:tav tm="0">
                                          <p:val>
                                            <p:strVal val="#ppt_x"/>
                                          </p:val>
                                        </p:tav>
                                        <p:tav tm="100000">
                                          <p:val>
                                            <p:strVal val="#ppt_x"/>
                                          </p:val>
                                        </p:tav>
                                      </p:tavLst>
                                    </p:anim>
                                    <p:anim calcmode="lin" valueType="num">
                                      <p:cBhvr additive="base">
                                        <p:cTn id="14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nodeType="clickEffect">
                                  <p:stCondLst>
                                    <p:cond delay="0"/>
                                  </p:stCondLst>
                                  <p:childTnLst>
                                    <p:set>
                                      <p:cBhvr>
                                        <p:cTn id="144" dur="1" fill="hold">
                                          <p:stCondLst>
                                            <p:cond delay="0"/>
                                          </p:stCondLst>
                                        </p:cTn>
                                        <p:tgtEl>
                                          <p:spTgt spid="54"/>
                                        </p:tgtEl>
                                        <p:attrNameLst>
                                          <p:attrName>style.visibility</p:attrName>
                                        </p:attrNameLst>
                                      </p:cBhvr>
                                      <p:to>
                                        <p:strVal val="visible"/>
                                      </p:to>
                                    </p:set>
                                    <p:anim calcmode="lin" valueType="num">
                                      <p:cBhvr additive="base">
                                        <p:cTn id="145" dur="500" fill="hold"/>
                                        <p:tgtEl>
                                          <p:spTgt spid="54"/>
                                        </p:tgtEl>
                                        <p:attrNameLst>
                                          <p:attrName>ppt_x</p:attrName>
                                        </p:attrNameLst>
                                      </p:cBhvr>
                                      <p:tavLst>
                                        <p:tav tm="0">
                                          <p:val>
                                            <p:strVal val="#ppt_x"/>
                                          </p:val>
                                        </p:tav>
                                        <p:tav tm="100000">
                                          <p:val>
                                            <p:strVal val="#ppt_x"/>
                                          </p:val>
                                        </p:tav>
                                      </p:tavLst>
                                    </p:anim>
                                    <p:anim calcmode="lin" valueType="num">
                                      <p:cBhvr additive="base">
                                        <p:cTn id="14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20"/>
                                        </p:tgtEl>
                                        <p:attrNameLst>
                                          <p:attrName>style.visibility</p:attrName>
                                        </p:attrNameLst>
                                      </p:cBhvr>
                                      <p:to>
                                        <p:strVal val="visible"/>
                                      </p:to>
                                    </p:set>
                                    <p:anim calcmode="lin" valueType="num">
                                      <p:cBhvr additive="base">
                                        <p:cTn id="151" dur="500" fill="hold"/>
                                        <p:tgtEl>
                                          <p:spTgt spid="20"/>
                                        </p:tgtEl>
                                        <p:attrNameLst>
                                          <p:attrName>ppt_x</p:attrName>
                                        </p:attrNameLst>
                                      </p:cBhvr>
                                      <p:tavLst>
                                        <p:tav tm="0">
                                          <p:val>
                                            <p:strVal val="#ppt_x"/>
                                          </p:val>
                                        </p:tav>
                                        <p:tav tm="100000">
                                          <p:val>
                                            <p:strVal val="#ppt_x"/>
                                          </p:val>
                                        </p:tav>
                                      </p:tavLst>
                                    </p:anim>
                                    <p:anim calcmode="lin" valueType="num">
                                      <p:cBhvr additive="base">
                                        <p:cTn id="15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nodeType="clickEffect">
                                  <p:stCondLst>
                                    <p:cond delay="0"/>
                                  </p:stCondLst>
                                  <p:childTnLst>
                                    <p:set>
                                      <p:cBhvr>
                                        <p:cTn id="156" dur="1" fill="hold">
                                          <p:stCondLst>
                                            <p:cond delay="0"/>
                                          </p:stCondLst>
                                        </p:cTn>
                                        <p:tgtEl>
                                          <p:spTgt spid="47"/>
                                        </p:tgtEl>
                                        <p:attrNameLst>
                                          <p:attrName>style.visibility</p:attrName>
                                        </p:attrNameLst>
                                      </p:cBhvr>
                                      <p:to>
                                        <p:strVal val="visible"/>
                                      </p:to>
                                    </p:set>
                                    <p:anim calcmode="lin" valueType="num">
                                      <p:cBhvr additive="base">
                                        <p:cTn id="157" dur="500" fill="hold"/>
                                        <p:tgtEl>
                                          <p:spTgt spid="47"/>
                                        </p:tgtEl>
                                        <p:attrNameLst>
                                          <p:attrName>ppt_x</p:attrName>
                                        </p:attrNameLst>
                                      </p:cBhvr>
                                      <p:tavLst>
                                        <p:tav tm="0">
                                          <p:val>
                                            <p:strVal val="#ppt_x"/>
                                          </p:val>
                                        </p:tav>
                                        <p:tav tm="100000">
                                          <p:val>
                                            <p:strVal val="#ppt_x"/>
                                          </p:val>
                                        </p:tav>
                                      </p:tavLst>
                                    </p:anim>
                                    <p:anim calcmode="lin" valueType="num">
                                      <p:cBhvr additive="base">
                                        <p:cTn id="15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19"/>
                                        </p:tgtEl>
                                        <p:attrNameLst>
                                          <p:attrName>style.visibility</p:attrName>
                                        </p:attrNameLst>
                                      </p:cBhvr>
                                      <p:to>
                                        <p:strVal val="visible"/>
                                      </p:to>
                                    </p:set>
                                    <p:anim calcmode="lin" valueType="num">
                                      <p:cBhvr additive="base">
                                        <p:cTn id="163" dur="500" fill="hold"/>
                                        <p:tgtEl>
                                          <p:spTgt spid="19"/>
                                        </p:tgtEl>
                                        <p:attrNameLst>
                                          <p:attrName>ppt_x</p:attrName>
                                        </p:attrNameLst>
                                      </p:cBhvr>
                                      <p:tavLst>
                                        <p:tav tm="0">
                                          <p:val>
                                            <p:strVal val="#ppt_x"/>
                                          </p:val>
                                        </p:tav>
                                        <p:tav tm="100000">
                                          <p:val>
                                            <p:strVal val="#ppt_x"/>
                                          </p:val>
                                        </p:tav>
                                      </p:tavLst>
                                    </p:anim>
                                    <p:anim calcmode="lin" valueType="num">
                                      <p:cBhvr additive="base">
                                        <p:cTn id="16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nodeType="clickEffect">
                                  <p:stCondLst>
                                    <p:cond delay="0"/>
                                  </p:stCondLst>
                                  <p:childTnLst>
                                    <p:set>
                                      <p:cBhvr>
                                        <p:cTn id="168" dur="1" fill="hold">
                                          <p:stCondLst>
                                            <p:cond delay="0"/>
                                          </p:stCondLst>
                                        </p:cTn>
                                        <p:tgtEl>
                                          <p:spTgt spid="51"/>
                                        </p:tgtEl>
                                        <p:attrNameLst>
                                          <p:attrName>style.visibility</p:attrName>
                                        </p:attrNameLst>
                                      </p:cBhvr>
                                      <p:to>
                                        <p:strVal val="visible"/>
                                      </p:to>
                                    </p:set>
                                    <p:anim calcmode="lin" valueType="num">
                                      <p:cBhvr additive="base">
                                        <p:cTn id="169" dur="500" fill="hold"/>
                                        <p:tgtEl>
                                          <p:spTgt spid="51"/>
                                        </p:tgtEl>
                                        <p:attrNameLst>
                                          <p:attrName>ppt_x</p:attrName>
                                        </p:attrNameLst>
                                      </p:cBhvr>
                                      <p:tavLst>
                                        <p:tav tm="0">
                                          <p:val>
                                            <p:strVal val="#ppt_x"/>
                                          </p:val>
                                        </p:tav>
                                        <p:tav tm="100000">
                                          <p:val>
                                            <p:strVal val="#ppt_x"/>
                                          </p:val>
                                        </p:tav>
                                      </p:tavLst>
                                    </p:anim>
                                    <p:anim calcmode="lin" valueType="num">
                                      <p:cBhvr additive="base">
                                        <p:cTn id="170"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21"/>
                                        </p:tgtEl>
                                        <p:attrNameLst>
                                          <p:attrName>style.visibility</p:attrName>
                                        </p:attrNameLst>
                                      </p:cBhvr>
                                      <p:to>
                                        <p:strVal val="visible"/>
                                      </p:to>
                                    </p:set>
                                    <p:anim calcmode="lin" valueType="num">
                                      <p:cBhvr additive="base">
                                        <p:cTn id="175" dur="500" fill="hold"/>
                                        <p:tgtEl>
                                          <p:spTgt spid="21"/>
                                        </p:tgtEl>
                                        <p:attrNameLst>
                                          <p:attrName>ppt_x</p:attrName>
                                        </p:attrNameLst>
                                      </p:cBhvr>
                                      <p:tavLst>
                                        <p:tav tm="0">
                                          <p:val>
                                            <p:strVal val="#ppt_x"/>
                                          </p:val>
                                        </p:tav>
                                        <p:tav tm="100000">
                                          <p:val>
                                            <p:strVal val="#ppt_x"/>
                                          </p:val>
                                        </p:tav>
                                      </p:tavLst>
                                    </p:anim>
                                    <p:anim calcmode="lin" valueType="num">
                                      <p:cBhvr additive="base">
                                        <p:cTn id="17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nodeType="clickEffect">
                                  <p:stCondLst>
                                    <p:cond delay="0"/>
                                  </p:stCondLst>
                                  <p:childTnLst>
                                    <p:set>
                                      <p:cBhvr>
                                        <p:cTn id="180" dur="1" fill="hold">
                                          <p:stCondLst>
                                            <p:cond delay="0"/>
                                          </p:stCondLst>
                                        </p:cTn>
                                        <p:tgtEl>
                                          <p:spTgt spid="61"/>
                                        </p:tgtEl>
                                        <p:attrNameLst>
                                          <p:attrName>style.visibility</p:attrName>
                                        </p:attrNameLst>
                                      </p:cBhvr>
                                      <p:to>
                                        <p:strVal val="visible"/>
                                      </p:to>
                                    </p:set>
                                    <p:anim calcmode="lin" valueType="num">
                                      <p:cBhvr additive="base">
                                        <p:cTn id="181" dur="500" fill="hold"/>
                                        <p:tgtEl>
                                          <p:spTgt spid="61"/>
                                        </p:tgtEl>
                                        <p:attrNameLst>
                                          <p:attrName>ppt_x</p:attrName>
                                        </p:attrNameLst>
                                      </p:cBhvr>
                                      <p:tavLst>
                                        <p:tav tm="0">
                                          <p:val>
                                            <p:strVal val="#ppt_x"/>
                                          </p:val>
                                        </p:tav>
                                        <p:tav tm="100000">
                                          <p:val>
                                            <p:strVal val="#ppt_x"/>
                                          </p:val>
                                        </p:tav>
                                      </p:tavLst>
                                    </p:anim>
                                    <p:anim calcmode="lin" valueType="num">
                                      <p:cBhvr additive="base">
                                        <p:cTn id="182"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grpId="0" nodeType="clickEffect">
                                  <p:stCondLst>
                                    <p:cond delay="0"/>
                                  </p:stCondLst>
                                  <p:childTnLst>
                                    <p:set>
                                      <p:cBhvr>
                                        <p:cTn id="186" dur="1" fill="hold">
                                          <p:stCondLst>
                                            <p:cond delay="0"/>
                                          </p:stCondLst>
                                        </p:cTn>
                                        <p:tgtEl>
                                          <p:spTgt spid="17"/>
                                        </p:tgtEl>
                                        <p:attrNameLst>
                                          <p:attrName>style.visibility</p:attrName>
                                        </p:attrNameLst>
                                      </p:cBhvr>
                                      <p:to>
                                        <p:strVal val="visible"/>
                                      </p:to>
                                    </p:set>
                                    <p:anim calcmode="lin" valueType="num">
                                      <p:cBhvr additive="base">
                                        <p:cTn id="187" dur="500" fill="hold"/>
                                        <p:tgtEl>
                                          <p:spTgt spid="17"/>
                                        </p:tgtEl>
                                        <p:attrNameLst>
                                          <p:attrName>ppt_x</p:attrName>
                                        </p:attrNameLst>
                                      </p:cBhvr>
                                      <p:tavLst>
                                        <p:tav tm="0">
                                          <p:val>
                                            <p:strVal val="#ppt_x"/>
                                          </p:val>
                                        </p:tav>
                                        <p:tav tm="100000">
                                          <p:val>
                                            <p:strVal val="#ppt_x"/>
                                          </p:val>
                                        </p:tav>
                                      </p:tavLst>
                                    </p:anim>
                                    <p:anim calcmode="lin" valueType="num">
                                      <p:cBhvr additive="base">
                                        <p:cTn id="18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4" fill="hold" nodeType="clickEffect">
                                  <p:stCondLst>
                                    <p:cond delay="0"/>
                                  </p:stCondLst>
                                  <p:childTnLst>
                                    <p:set>
                                      <p:cBhvr>
                                        <p:cTn id="192" dur="1" fill="hold">
                                          <p:stCondLst>
                                            <p:cond delay="0"/>
                                          </p:stCondLst>
                                        </p:cTn>
                                        <p:tgtEl>
                                          <p:spTgt spid="46"/>
                                        </p:tgtEl>
                                        <p:attrNameLst>
                                          <p:attrName>style.visibility</p:attrName>
                                        </p:attrNameLst>
                                      </p:cBhvr>
                                      <p:to>
                                        <p:strVal val="visible"/>
                                      </p:to>
                                    </p:set>
                                    <p:anim calcmode="lin" valueType="num">
                                      <p:cBhvr additive="base">
                                        <p:cTn id="193" dur="500" fill="hold"/>
                                        <p:tgtEl>
                                          <p:spTgt spid="46"/>
                                        </p:tgtEl>
                                        <p:attrNameLst>
                                          <p:attrName>ppt_x</p:attrName>
                                        </p:attrNameLst>
                                      </p:cBhvr>
                                      <p:tavLst>
                                        <p:tav tm="0">
                                          <p:val>
                                            <p:strVal val="#ppt_x"/>
                                          </p:val>
                                        </p:tav>
                                        <p:tav tm="100000">
                                          <p:val>
                                            <p:strVal val="#ppt_x"/>
                                          </p:val>
                                        </p:tav>
                                      </p:tavLst>
                                    </p:anim>
                                    <p:anim calcmode="lin" valueType="num">
                                      <p:cBhvr additive="base">
                                        <p:cTn id="19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grpId="0" nodeType="clickEffect">
                                  <p:stCondLst>
                                    <p:cond delay="0"/>
                                  </p:stCondLst>
                                  <p:childTnLst>
                                    <p:set>
                                      <p:cBhvr>
                                        <p:cTn id="198" dur="1" fill="hold">
                                          <p:stCondLst>
                                            <p:cond delay="0"/>
                                          </p:stCondLst>
                                        </p:cTn>
                                        <p:tgtEl>
                                          <p:spTgt spid="22"/>
                                        </p:tgtEl>
                                        <p:attrNameLst>
                                          <p:attrName>style.visibility</p:attrName>
                                        </p:attrNameLst>
                                      </p:cBhvr>
                                      <p:to>
                                        <p:strVal val="visible"/>
                                      </p:to>
                                    </p:set>
                                    <p:anim calcmode="lin" valueType="num">
                                      <p:cBhvr additive="base">
                                        <p:cTn id="199" dur="500" fill="hold"/>
                                        <p:tgtEl>
                                          <p:spTgt spid="22"/>
                                        </p:tgtEl>
                                        <p:attrNameLst>
                                          <p:attrName>ppt_x</p:attrName>
                                        </p:attrNameLst>
                                      </p:cBhvr>
                                      <p:tavLst>
                                        <p:tav tm="0">
                                          <p:val>
                                            <p:strVal val="#ppt_x"/>
                                          </p:val>
                                        </p:tav>
                                        <p:tav tm="100000">
                                          <p:val>
                                            <p:strVal val="#ppt_x"/>
                                          </p:val>
                                        </p:tav>
                                      </p:tavLst>
                                    </p:anim>
                                    <p:anim calcmode="lin" valueType="num">
                                      <p:cBhvr additive="base">
                                        <p:cTn id="20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4" fill="hold" nodeType="clickEffect">
                                  <p:stCondLst>
                                    <p:cond delay="0"/>
                                  </p:stCondLst>
                                  <p:childTnLst>
                                    <p:set>
                                      <p:cBhvr>
                                        <p:cTn id="204" dur="1" fill="hold">
                                          <p:stCondLst>
                                            <p:cond delay="0"/>
                                          </p:stCondLst>
                                        </p:cTn>
                                        <p:tgtEl>
                                          <p:spTgt spid="52"/>
                                        </p:tgtEl>
                                        <p:attrNameLst>
                                          <p:attrName>style.visibility</p:attrName>
                                        </p:attrNameLst>
                                      </p:cBhvr>
                                      <p:to>
                                        <p:strVal val="visible"/>
                                      </p:to>
                                    </p:set>
                                    <p:anim calcmode="lin" valueType="num">
                                      <p:cBhvr additive="base">
                                        <p:cTn id="205" dur="500" fill="hold"/>
                                        <p:tgtEl>
                                          <p:spTgt spid="52"/>
                                        </p:tgtEl>
                                        <p:attrNameLst>
                                          <p:attrName>ppt_x</p:attrName>
                                        </p:attrNameLst>
                                      </p:cBhvr>
                                      <p:tavLst>
                                        <p:tav tm="0">
                                          <p:val>
                                            <p:strVal val="#ppt_x"/>
                                          </p:val>
                                        </p:tav>
                                        <p:tav tm="100000">
                                          <p:val>
                                            <p:strVal val="#ppt_x"/>
                                          </p:val>
                                        </p:tav>
                                      </p:tavLst>
                                    </p:anim>
                                    <p:anim calcmode="lin" valueType="num">
                                      <p:cBhvr additive="base">
                                        <p:cTn id="20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4" fill="hold" grpId="0" nodeType="clickEffect">
                                  <p:stCondLst>
                                    <p:cond delay="0"/>
                                  </p:stCondLst>
                                  <p:childTnLst>
                                    <p:set>
                                      <p:cBhvr>
                                        <p:cTn id="210" dur="1" fill="hold">
                                          <p:stCondLst>
                                            <p:cond delay="0"/>
                                          </p:stCondLst>
                                        </p:cTn>
                                        <p:tgtEl>
                                          <p:spTgt spid="24"/>
                                        </p:tgtEl>
                                        <p:attrNameLst>
                                          <p:attrName>style.visibility</p:attrName>
                                        </p:attrNameLst>
                                      </p:cBhvr>
                                      <p:to>
                                        <p:strVal val="visible"/>
                                      </p:to>
                                    </p:set>
                                    <p:anim calcmode="lin" valueType="num">
                                      <p:cBhvr additive="base">
                                        <p:cTn id="211" dur="500" fill="hold"/>
                                        <p:tgtEl>
                                          <p:spTgt spid="24"/>
                                        </p:tgtEl>
                                        <p:attrNameLst>
                                          <p:attrName>ppt_x</p:attrName>
                                        </p:attrNameLst>
                                      </p:cBhvr>
                                      <p:tavLst>
                                        <p:tav tm="0">
                                          <p:val>
                                            <p:strVal val="#ppt_x"/>
                                          </p:val>
                                        </p:tav>
                                        <p:tav tm="100000">
                                          <p:val>
                                            <p:strVal val="#ppt_x"/>
                                          </p:val>
                                        </p:tav>
                                      </p:tavLst>
                                    </p:anim>
                                    <p:anim calcmode="lin" valueType="num">
                                      <p:cBhvr additive="base">
                                        <p:cTn id="21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 presetClass="entr" presetSubtype="4" fill="hold" nodeType="clickEffect">
                                  <p:stCondLst>
                                    <p:cond delay="0"/>
                                  </p:stCondLst>
                                  <p:childTnLst>
                                    <p:set>
                                      <p:cBhvr>
                                        <p:cTn id="216" dur="1" fill="hold">
                                          <p:stCondLst>
                                            <p:cond delay="0"/>
                                          </p:stCondLst>
                                        </p:cTn>
                                        <p:tgtEl>
                                          <p:spTgt spid="45"/>
                                        </p:tgtEl>
                                        <p:attrNameLst>
                                          <p:attrName>style.visibility</p:attrName>
                                        </p:attrNameLst>
                                      </p:cBhvr>
                                      <p:to>
                                        <p:strVal val="visible"/>
                                      </p:to>
                                    </p:set>
                                    <p:anim calcmode="lin" valueType="num">
                                      <p:cBhvr additive="base">
                                        <p:cTn id="217" dur="500" fill="hold"/>
                                        <p:tgtEl>
                                          <p:spTgt spid="45"/>
                                        </p:tgtEl>
                                        <p:attrNameLst>
                                          <p:attrName>ppt_x</p:attrName>
                                        </p:attrNameLst>
                                      </p:cBhvr>
                                      <p:tavLst>
                                        <p:tav tm="0">
                                          <p:val>
                                            <p:strVal val="#ppt_x"/>
                                          </p:val>
                                        </p:tav>
                                        <p:tav tm="100000">
                                          <p:val>
                                            <p:strVal val="#ppt_x"/>
                                          </p:val>
                                        </p:tav>
                                      </p:tavLst>
                                    </p:anim>
                                    <p:anim calcmode="lin" valueType="num">
                                      <p:cBhvr additive="base">
                                        <p:cTn id="21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2" presetClass="entr" presetSubtype="4" fill="hold" grpId="0" nodeType="clickEffect">
                                  <p:stCondLst>
                                    <p:cond delay="0"/>
                                  </p:stCondLst>
                                  <p:childTnLst>
                                    <p:set>
                                      <p:cBhvr>
                                        <p:cTn id="222" dur="1" fill="hold">
                                          <p:stCondLst>
                                            <p:cond delay="0"/>
                                          </p:stCondLst>
                                        </p:cTn>
                                        <p:tgtEl>
                                          <p:spTgt spid="23"/>
                                        </p:tgtEl>
                                        <p:attrNameLst>
                                          <p:attrName>style.visibility</p:attrName>
                                        </p:attrNameLst>
                                      </p:cBhvr>
                                      <p:to>
                                        <p:strVal val="visible"/>
                                      </p:to>
                                    </p:set>
                                    <p:anim calcmode="lin" valueType="num">
                                      <p:cBhvr additive="base">
                                        <p:cTn id="223" dur="500" fill="hold"/>
                                        <p:tgtEl>
                                          <p:spTgt spid="23"/>
                                        </p:tgtEl>
                                        <p:attrNameLst>
                                          <p:attrName>ppt_x</p:attrName>
                                        </p:attrNameLst>
                                      </p:cBhvr>
                                      <p:tavLst>
                                        <p:tav tm="0">
                                          <p:val>
                                            <p:strVal val="#ppt_x"/>
                                          </p:val>
                                        </p:tav>
                                        <p:tav tm="100000">
                                          <p:val>
                                            <p:strVal val="#ppt_x"/>
                                          </p:val>
                                        </p:tav>
                                      </p:tavLst>
                                    </p:anim>
                                    <p:anim calcmode="lin" valueType="num">
                                      <p:cBhvr additive="base">
                                        <p:cTn id="22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25" fill="hold">
                      <p:stCondLst>
                        <p:cond delay="indefinite"/>
                      </p:stCondLst>
                      <p:childTnLst>
                        <p:par>
                          <p:cTn id="226" fill="hold">
                            <p:stCondLst>
                              <p:cond delay="0"/>
                            </p:stCondLst>
                            <p:childTnLst>
                              <p:par>
                                <p:cTn id="227" presetID="2" presetClass="entr" presetSubtype="4" fill="hold" nodeType="clickEffect">
                                  <p:stCondLst>
                                    <p:cond delay="0"/>
                                  </p:stCondLst>
                                  <p:childTnLst>
                                    <p:set>
                                      <p:cBhvr>
                                        <p:cTn id="228" dur="1" fill="hold">
                                          <p:stCondLst>
                                            <p:cond delay="0"/>
                                          </p:stCondLst>
                                        </p:cTn>
                                        <p:tgtEl>
                                          <p:spTgt spid="53"/>
                                        </p:tgtEl>
                                        <p:attrNameLst>
                                          <p:attrName>style.visibility</p:attrName>
                                        </p:attrNameLst>
                                      </p:cBhvr>
                                      <p:to>
                                        <p:strVal val="visible"/>
                                      </p:to>
                                    </p:set>
                                    <p:anim calcmode="lin" valueType="num">
                                      <p:cBhvr additive="base">
                                        <p:cTn id="229" dur="500" fill="hold"/>
                                        <p:tgtEl>
                                          <p:spTgt spid="53"/>
                                        </p:tgtEl>
                                        <p:attrNameLst>
                                          <p:attrName>ppt_x</p:attrName>
                                        </p:attrNameLst>
                                      </p:cBhvr>
                                      <p:tavLst>
                                        <p:tav tm="0">
                                          <p:val>
                                            <p:strVal val="#ppt_x"/>
                                          </p:val>
                                        </p:tav>
                                        <p:tav tm="100000">
                                          <p:val>
                                            <p:strVal val="#ppt_x"/>
                                          </p:val>
                                        </p:tav>
                                      </p:tavLst>
                                    </p:anim>
                                    <p:anim calcmode="lin" valueType="num">
                                      <p:cBhvr additive="base">
                                        <p:cTn id="230"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31" fill="hold">
                      <p:stCondLst>
                        <p:cond delay="indefinite"/>
                      </p:stCondLst>
                      <p:childTnLst>
                        <p:par>
                          <p:cTn id="232" fill="hold">
                            <p:stCondLst>
                              <p:cond delay="0"/>
                            </p:stCondLst>
                            <p:childTnLst>
                              <p:par>
                                <p:cTn id="233" presetID="2" presetClass="entr" presetSubtype="4" fill="hold" grpId="0" nodeType="clickEffect">
                                  <p:stCondLst>
                                    <p:cond delay="0"/>
                                  </p:stCondLst>
                                  <p:childTnLst>
                                    <p:set>
                                      <p:cBhvr>
                                        <p:cTn id="234" dur="1" fill="hold">
                                          <p:stCondLst>
                                            <p:cond delay="0"/>
                                          </p:stCondLst>
                                        </p:cTn>
                                        <p:tgtEl>
                                          <p:spTgt spid="25"/>
                                        </p:tgtEl>
                                        <p:attrNameLst>
                                          <p:attrName>style.visibility</p:attrName>
                                        </p:attrNameLst>
                                      </p:cBhvr>
                                      <p:to>
                                        <p:strVal val="visible"/>
                                      </p:to>
                                    </p:set>
                                    <p:anim calcmode="lin" valueType="num">
                                      <p:cBhvr additive="base">
                                        <p:cTn id="235" dur="500" fill="hold"/>
                                        <p:tgtEl>
                                          <p:spTgt spid="25"/>
                                        </p:tgtEl>
                                        <p:attrNameLst>
                                          <p:attrName>ppt_x</p:attrName>
                                        </p:attrNameLst>
                                      </p:cBhvr>
                                      <p:tavLst>
                                        <p:tav tm="0">
                                          <p:val>
                                            <p:strVal val="#ppt_x"/>
                                          </p:val>
                                        </p:tav>
                                        <p:tav tm="100000">
                                          <p:val>
                                            <p:strVal val="#ppt_x"/>
                                          </p:val>
                                        </p:tav>
                                      </p:tavLst>
                                    </p:anim>
                                    <p:anim calcmode="lin" valueType="num">
                                      <p:cBhvr additive="base">
                                        <p:cTn id="23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3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141370" y="353177"/>
            <a:ext cx="8911687" cy="674112"/>
          </a:xfrm>
        </p:spPr>
        <p:txBody>
          <a:bodyPr/>
          <a:lstStyle/>
          <a:p>
            <a:r>
              <a:rPr lang="es-ES_tradnl" dirty="0" smtClean="0"/>
              <a:t>Ejemplos de disposiciones temporales</a:t>
            </a:r>
            <a:endParaRPr lang="es-ES_tradnl" dirty="0"/>
          </a:p>
        </p:txBody>
      </p:sp>
      <p:sp>
        <p:nvSpPr>
          <p:cNvPr id="4" name="Rectángulo redondeado 3"/>
          <p:cNvSpPr/>
          <p:nvPr/>
        </p:nvSpPr>
        <p:spPr>
          <a:xfrm>
            <a:off x="1478845" y="2544233"/>
            <a:ext cx="2321099" cy="3601156"/>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just"/>
            <a:r>
              <a:rPr lang="es-ES_tradnl" sz="1400" dirty="0" smtClean="0"/>
              <a:t>“Quien </a:t>
            </a:r>
            <a:r>
              <a:rPr lang="es-ES_tradnl" sz="1400" dirty="0"/>
              <a:t>quiera escribir la historia de su vida, deberá empezar necesariamente por el principio, aunque él mismo sea el protagonista. (…) Nací en </a:t>
            </a:r>
            <a:r>
              <a:rPr lang="es-ES_tradnl" sz="1400" dirty="0" err="1"/>
              <a:t>Blunderstone</a:t>
            </a:r>
            <a:r>
              <a:rPr lang="es-ES_tradnl" sz="1400" dirty="0"/>
              <a:t>, condado de Suffolk. Fui hijo póstumo</a:t>
            </a:r>
            <a:r>
              <a:rPr lang="es-ES_tradnl" sz="1400" dirty="0" smtClean="0"/>
              <a:t>…”</a:t>
            </a:r>
          </a:p>
          <a:p>
            <a:pPr algn="just"/>
            <a:endParaRPr lang="es-ES_tradnl" sz="1400" dirty="0" smtClean="0"/>
          </a:p>
          <a:p>
            <a:pPr algn="just"/>
            <a:endParaRPr lang="es-ES_tradnl" sz="1400" dirty="0"/>
          </a:p>
          <a:p>
            <a:pPr algn="r"/>
            <a:r>
              <a:rPr lang="es-ES_tradnl" sz="1200" dirty="0" smtClean="0"/>
              <a:t>David Copperfield</a:t>
            </a:r>
            <a:endParaRPr lang="es-ES_tradnl" sz="1200" dirty="0"/>
          </a:p>
        </p:txBody>
      </p:sp>
      <p:sp>
        <p:nvSpPr>
          <p:cNvPr id="5" name="Rectángulo redondeado 4"/>
          <p:cNvSpPr/>
          <p:nvPr/>
        </p:nvSpPr>
        <p:spPr>
          <a:xfrm>
            <a:off x="9158467" y="2600236"/>
            <a:ext cx="2173112" cy="3601156"/>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just"/>
            <a:r>
              <a:rPr lang="es-ES_tradnl" sz="1600" dirty="0" smtClean="0"/>
              <a:t>“</a:t>
            </a:r>
            <a:r>
              <a:rPr lang="es-ES_tradnl" sz="1400" dirty="0" smtClean="0"/>
              <a:t>Bastar</a:t>
            </a:r>
            <a:r>
              <a:rPr lang="es-ES" sz="1400" dirty="0"/>
              <a:t>á</a:t>
            </a:r>
            <a:r>
              <a:rPr lang="es-ES" sz="1400" dirty="0" smtClean="0"/>
              <a:t> </a:t>
            </a:r>
            <a:r>
              <a:rPr lang="es-ES" sz="1400" dirty="0" smtClean="0"/>
              <a:t>decir que soy Juan Pablo </a:t>
            </a:r>
            <a:r>
              <a:rPr lang="es-ES" sz="1400" dirty="0" err="1" smtClean="0"/>
              <a:t>Castel</a:t>
            </a:r>
            <a:r>
              <a:rPr lang="es-ES" sz="1400" dirty="0" smtClean="0"/>
              <a:t>, el pintor de mató a María Iribarne; supongo que el proceso esta en el recuerdo de todos y que no necesitan mayores explicaciones sobre mi persona”</a:t>
            </a:r>
          </a:p>
          <a:p>
            <a:pPr algn="r"/>
            <a:r>
              <a:rPr lang="es-ES" sz="1200" dirty="0" smtClean="0"/>
              <a:t>El túnel</a:t>
            </a:r>
            <a:endParaRPr lang="es-ES_tradnl" sz="1200" dirty="0"/>
          </a:p>
        </p:txBody>
      </p:sp>
      <p:sp>
        <p:nvSpPr>
          <p:cNvPr id="6" name="Rectángulo redondeado 5"/>
          <p:cNvSpPr/>
          <p:nvPr/>
        </p:nvSpPr>
        <p:spPr>
          <a:xfrm>
            <a:off x="5345354" y="2544233"/>
            <a:ext cx="2185716" cy="36011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200" dirty="0" err="1" smtClean="0"/>
              <a:t>Clarise</a:t>
            </a:r>
            <a:r>
              <a:rPr lang="es-ES_tradnl" sz="1200" dirty="0" smtClean="0"/>
              <a:t> de pronto ve el auto que se acerca rápidamente. Su padre no pudo esquivarlo. El choque es inminente. </a:t>
            </a:r>
          </a:p>
          <a:p>
            <a:pPr algn="ctr"/>
            <a:r>
              <a:rPr lang="es-ES_tradnl" sz="1200" i="1" dirty="0" smtClean="0"/>
              <a:t>Ella toma el desayuno rápidamente para no llegar tarde a la escuela. Su amiga la llama desde la calle. Ese día tenían prueba. Esos eran los momentos que ya no volverán. </a:t>
            </a:r>
          </a:p>
        </p:txBody>
      </p:sp>
      <p:sp>
        <p:nvSpPr>
          <p:cNvPr id="7" name="Llamada de nube 6"/>
          <p:cNvSpPr/>
          <p:nvPr/>
        </p:nvSpPr>
        <p:spPr>
          <a:xfrm>
            <a:off x="10031411" y="1327150"/>
            <a:ext cx="2043291" cy="1274233"/>
          </a:xfrm>
          <a:prstGeom prst="cloud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S_tradnl" sz="1400" dirty="0" smtClean="0"/>
              <a:t>La narración</a:t>
            </a:r>
            <a:r>
              <a:rPr lang="es-ES" sz="1400" dirty="0" smtClean="0"/>
              <a:t> comienza con esta frase</a:t>
            </a:r>
            <a:endParaRPr lang="es-ES_tradnl" sz="1400" dirty="0"/>
          </a:p>
        </p:txBody>
      </p:sp>
      <p:sp>
        <p:nvSpPr>
          <p:cNvPr id="8" name="Rectángulo redondeado 7"/>
          <p:cNvSpPr/>
          <p:nvPr/>
        </p:nvSpPr>
        <p:spPr>
          <a:xfrm>
            <a:off x="9158467" y="6358466"/>
            <a:ext cx="2113489" cy="287867"/>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s-ES_tradnl" smtClean="0"/>
              <a:t>In extrema res</a:t>
            </a:r>
            <a:endParaRPr lang="es-ES_tradnl"/>
          </a:p>
        </p:txBody>
      </p:sp>
      <p:sp>
        <p:nvSpPr>
          <p:cNvPr id="9" name="Llamada de nube 8"/>
          <p:cNvSpPr/>
          <p:nvPr/>
        </p:nvSpPr>
        <p:spPr>
          <a:xfrm>
            <a:off x="5999688" y="1183216"/>
            <a:ext cx="3257201" cy="1537936"/>
          </a:xfrm>
          <a:prstGeom prst="cloud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CL" sz="1400" dirty="0" smtClean="0"/>
              <a:t>La historia la presentan desde el accidente de la protagonista y su familia, para luego presentarnos cómo era su vida antes de eso</a:t>
            </a:r>
            <a:endParaRPr lang="es-ES_tradnl" sz="1400" dirty="0"/>
          </a:p>
        </p:txBody>
      </p:sp>
      <p:sp>
        <p:nvSpPr>
          <p:cNvPr id="11" name="Rectángulo redondeado 10"/>
          <p:cNvSpPr/>
          <p:nvPr/>
        </p:nvSpPr>
        <p:spPr>
          <a:xfrm>
            <a:off x="5422461" y="6341532"/>
            <a:ext cx="2113489" cy="287867"/>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s-ES_tradnl" dirty="0" smtClean="0"/>
              <a:t>In media res</a:t>
            </a:r>
            <a:endParaRPr lang="es-ES_tradnl" dirty="0"/>
          </a:p>
        </p:txBody>
      </p:sp>
      <p:sp>
        <p:nvSpPr>
          <p:cNvPr id="12" name="Rectángulo redondeado 11"/>
          <p:cNvSpPr/>
          <p:nvPr/>
        </p:nvSpPr>
        <p:spPr>
          <a:xfrm>
            <a:off x="1686455" y="6349999"/>
            <a:ext cx="2113489" cy="287867"/>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s-ES_tradnl" dirty="0" smtClean="0"/>
              <a:t>Ab Ovo</a:t>
            </a:r>
            <a:endParaRPr lang="es-ES_tradnl" dirty="0"/>
          </a:p>
        </p:txBody>
      </p:sp>
      <p:sp>
        <p:nvSpPr>
          <p:cNvPr id="13" name="Llamada de nube 12"/>
          <p:cNvSpPr/>
          <p:nvPr/>
        </p:nvSpPr>
        <p:spPr>
          <a:xfrm>
            <a:off x="2665411" y="1183216"/>
            <a:ext cx="2269066" cy="1394002"/>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_tradnl" sz="1400" dirty="0" smtClean="0"/>
              <a:t>La historia esta narrada con una secuencia lineal</a:t>
            </a:r>
            <a:endParaRPr lang="es-ES_tradnl" sz="1400" dirty="0"/>
          </a:p>
        </p:txBody>
      </p:sp>
      <p:pic>
        <p:nvPicPr>
          <p:cNvPr id="12290" name="Picture 2" descr="ibro David Copperfield, Charles Dickens, ISBN 9788484286783. Comprar en  B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65" y="2843653"/>
            <a:ext cx="1478845" cy="300231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2292" name="Picture 4" descr="ESDE MI CIELO de ALICE SEBOLD en Gandhi"/>
          <p:cNvPicPr>
            <a:picLocks noChangeAspect="1" noChangeArrowheads="1"/>
          </p:cNvPicPr>
          <p:nvPr/>
        </p:nvPicPr>
        <p:blipFill rotWithShape="1">
          <a:blip r:embed="rId3">
            <a:extLst>
              <a:ext uri="{28A0092B-C50C-407E-A947-70E740481C1C}">
                <a14:useLocalDpi xmlns:a14="http://schemas.microsoft.com/office/drawing/2010/main" val="0"/>
              </a:ext>
            </a:extLst>
          </a:blip>
          <a:srcRect l="18154" r="17834"/>
          <a:stretch/>
        </p:blipFill>
        <p:spPr bwMode="auto">
          <a:xfrm>
            <a:off x="3990985" y="2926908"/>
            <a:ext cx="1360668" cy="28720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2294" name="Picture 6" descr="l túnel | Wiki | • Libros • Amin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9247" y="2966044"/>
            <a:ext cx="1380509" cy="27575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0490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346161" y="135467"/>
            <a:ext cx="8911687" cy="982133"/>
          </a:xfrm>
        </p:spPr>
        <p:txBody>
          <a:bodyPr>
            <a:normAutofit fontScale="90000"/>
          </a:bodyPr>
          <a:lstStyle/>
          <a:p>
            <a:pPr algn="ctr"/>
            <a:r>
              <a:rPr lang="es-ES_tradnl" dirty="0" smtClean="0"/>
              <a:t>Ejemplos de anacronía</a:t>
            </a:r>
            <a:br>
              <a:rPr lang="es-ES_tradnl" dirty="0" smtClean="0"/>
            </a:br>
            <a:r>
              <a:rPr lang="es-ES_tradnl" dirty="0" smtClean="0"/>
              <a:t>Analepsis</a:t>
            </a:r>
            <a:endParaRPr lang="es-ES_tradnl" dirty="0"/>
          </a:p>
        </p:txBody>
      </p:sp>
      <p:sp>
        <p:nvSpPr>
          <p:cNvPr id="4" name="Rectángulo redondeado 3"/>
          <p:cNvSpPr/>
          <p:nvPr/>
        </p:nvSpPr>
        <p:spPr>
          <a:xfrm>
            <a:off x="1816594" y="1761066"/>
            <a:ext cx="4097866" cy="3962399"/>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just"/>
            <a:r>
              <a:rPr lang="es-ES_tradnl" sz="1400" dirty="0"/>
              <a:t>Daniela caminaba presurosa hacia su hogar, tenía que llegar temprano: hoy es el cumpleaños de su madre y quiere hacerle una fiesta sorpresa. Cuando se detuvo en la puerta de su casa, recordó el día en que su madre – así la llamaba ahora – había ido en su búsqueda al orfanato, la había llevado a su hogar y la había llamado dulcemente: hijita. Ahora, al abrir la puerta, haría una rica torta para celebrar a la mujer, que le había dado la vida, aún sin haberla cargado en su vientre</a:t>
            </a:r>
          </a:p>
        </p:txBody>
      </p:sp>
      <p:sp>
        <p:nvSpPr>
          <p:cNvPr id="5" name="Rectángulo redondeado 4"/>
          <p:cNvSpPr/>
          <p:nvPr/>
        </p:nvSpPr>
        <p:spPr>
          <a:xfrm>
            <a:off x="6197142" y="1708687"/>
            <a:ext cx="4120444" cy="39624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just"/>
            <a:r>
              <a:rPr lang="es-ES_tradnl" sz="1400" dirty="0"/>
              <a:t>Carlos se encontraba con un cuchillo en el cuello, sentía el aliento de su captor. La verdad, es que ambos estaban asustados, uno por ver su muerte cercana; el otro, su hermano, porque nunca pensó que tomaría esa decisión. ¿Por qué matar a su hermano?</a:t>
            </a:r>
          </a:p>
          <a:p>
            <a:pPr algn="just"/>
            <a:r>
              <a:rPr lang="es-ES_tradnl" sz="1400" dirty="0"/>
              <a:t>Todo comenzó una fría tarde de invierno. Su padre, llegó a la casa con un niño de la mano y le comunicó a la familia: este niño, se llama Carlos. Es mi hijo. Desde hoy, vivirá con nosotros. Nadie pudo adivinar, en medio de la  sorpresa, todo lo que ocurriría después; todo, lo que les voy a contar </a:t>
            </a:r>
            <a:r>
              <a:rPr lang="es-ES_tradnl" sz="1400" dirty="0" smtClean="0"/>
              <a:t>ahora</a:t>
            </a:r>
            <a:r>
              <a:rPr lang="is-IS" sz="1400" dirty="0" smtClean="0"/>
              <a:t>….....</a:t>
            </a:r>
            <a:endParaRPr lang="es-ES_tradnl" sz="1400" dirty="0"/>
          </a:p>
        </p:txBody>
      </p:sp>
      <p:sp>
        <p:nvSpPr>
          <p:cNvPr id="6" name="Rectángulo redondeado 5"/>
          <p:cNvSpPr/>
          <p:nvPr/>
        </p:nvSpPr>
        <p:spPr>
          <a:xfrm>
            <a:off x="2808782" y="5983110"/>
            <a:ext cx="2113489" cy="28786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ES_tradnl" dirty="0" smtClean="0"/>
              <a:t>Flashback </a:t>
            </a:r>
            <a:endParaRPr lang="es-ES_tradnl" dirty="0"/>
          </a:p>
        </p:txBody>
      </p:sp>
      <p:sp>
        <p:nvSpPr>
          <p:cNvPr id="7" name="Rectángulo redondeado 6"/>
          <p:cNvSpPr/>
          <p:nvPr/>
        </p:nvSpPr>
        <p:spPr>
          <a:xfrm>
            <a:off x="7505877" y="6000044"/>
            <a:ext cx="2113489" cy="28786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ES_tradnl" dirty="0" err="1" smtClean="0"/>
              <a:t>Raconto</a:t>
            </a:r>
            <a:endParaRPr lang="es-ES_tradnl" dirty="0"/>
          </a:p>
        </p:txBody>
      </p:sp>
      <p:pic>
        <p:nvPicPr>
          <p:cNvPr id="13314" name="Picture 2" descr="iteratura universal - Nueva Revis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1035" y="163561"/>
            <a:ext cx="2727513" cy="15975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316" name="Picture 4" descr="ejormexpreso: 16. Tu repaso... ¡¡DEL XV!! (1)"/>
          <p:cNvPicPr>
            <a:picLocks noChangeAspect="1" noChangeArrowheads="1"/>
          </p:cNvPicPr>
          <p:nvPr/>
        </p:nvPicPr>
        <p:blipFill>
          <a:blip r:embed="rId3">
            <a:alphaModFix amt="73000"/>
            <a:extLst>
              <a:ext uri="{28A0092B-C50C-407E-A947-70E740481C1C}">
                <a14:useLocalDpi xmlns:a14="http://schemas.microsoft.com/office/drawing/2010/main" val="0"/>
              </a:ext>
            </a:extLst>
          </a:blip>
          <a:srcRect/>
          <a:stretch>
            <a:fillRect/>
          </a:stretch>
        </p:blipFill>
        <p:spPr bwMode="auto">
          <a:xfrm>
            <a:off x="100824" y="4880230"/>
            <a:ext cx="2413988" cy="1977770"/>
          </a:xfrm>
          <a:prstGeom prst="rect">
            <a:avLst/>
          </a:prstGeom>
          <a:solidFill>
            <a:schemeClr val="accent1">
              <a:alpha val="50000"/>
            </a:schemeClr>
          </a:solidFill>
          <a:ln>
            <a:noFill/>
          </a:ln>
          <a:effectLst>
            <a:softEdge rad="112500"/>
          </a:effectLst>
        </p:spPr>
      </p:pic>
      <p:pic>
        <p:nvPicPr>
          <p:cNvPr id="13320" name="Picture 8" descr="oming Of Age - Siluetas De Reloj De Arena Clipart - Full Size Clip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994945">
            <a:off x="10191162" y="4332989"/>
            <a:ext cx="1364779" cy="2224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4245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2514812" y="112135"/>
            <a:ext cx="8911687" cy="1280890"/>
          </a:xfrm>
        </p:spPr>
        <p:txBody>
          <a:bodyPr>
            <a:normAutofit/>
          </a:bodyPr>
          <a:lstStyle/>
          <a:p>
            <a:pPr algn="ctr"/>
            <a:r>
              <a:rPr lang="es-ES_tradnl" dirty="0" smtClean="0"/>
              <a:t>Ejemplos de anacronía</a:t>
            </a:r>
            <a:br>
              <a:rPr lang="es-ES_tradnl" dirty="0" smtClean="0"/>
            </a:br>
            <a:r>
              <a:rPr lang="es-ES_tradnl" dirty="0" smtClean="0"/>
              <a:t>Prolepsis</a:t>
            </a:r>
            <a:endParaRPr lang="es-ES_tradnl" dirty="0"/>
          </a:p>
        </p:txBody>
      </p:sp>
      <p:sp>
        <p:nvSpPr>
          <p:cNvPr id="2" name="Rectángulo redondeado 1"/>
          <p:cNvSpPr/>
          <p:nvPr/>
        </p:nvSpPr>
        <p:spPr>
          <a:xfrm>
            <a:off x="708338" y="1249251"/>
            <a:ext cx="4365811" cy="447985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just">
              <a:lnSpc>
                <a:spcPct val="107000"/>
              </a:lnSpc>
              <a:spcAft>
                <a:spcPts val="800"/>
              </a:spcAft>
            </a:pPr>
            <a:r>
              <a:rPr lang="es-CL" dirty="0">
                <a:latin typeface="Calibri" panose="020F0502020204030204" pitchFamily="34" charset="0"/>
                <a:ea typeface="Calibri" panose="020F0502020204030204" pitchFamily="34" charset="0"/>
                <a:cs typeface="Times New Roman" panose="02020603050405020304" pitchFamily="18" charset="0"/>
              </a:rPr>
              <a:t>Era una tarde fría de invierno cuando me encontraba con Sofía. Ella era mi amiga desde que teníamos 10 años. Estudiamos en la misma escuela y en las tardes hacíamos las tareas juntas. Estábamos a punto de tomarnos un café y llamamos al mesero. De pronto entra mi vecino que la saludó cordialmente. Los presenté, sin imaginar que </a:t>
            </a:r>
            <a:r>
              <a:rPr lang="es-CL" b="1" dirty="0">
                <a:latin typeface="Calibri" panose="020F0502020204030204" pitchFamily="34" charset="0"/>
                <a:ea typeface="Calibri" panose="020F0502020204030204" pitchFamily="34" charset="0"/>
                <a:cs typeface="Times New Roman" panose="02020603050405020304" pitchFamily="18" charset="0"/>
              </a:rPr>
              <a:t>años más tarde, formarían una hermosa familia; tres hijos no eran algo menor, pero el tiempo, el desgaste y la rutina, terminó separando sus camino</a:t>
            </a:r>
            <a:r>
              <a:rPr lang="es-CL" dirty="0">
                <a:latin typeface="Calibri" panose="020F0502020204030204" pitchFamily="34" charset="0"/>
                <a:ea typeface="Calibri" panose="020F0502020204030204" pitchFamily="34" charset="0"/>
                <a:cs typeface="Times New Roman" panose="02020603050405020304" pitchFamily="18" charset="0"/>
              </a:rPr>
              <a:t>s. </a:t>
            </a:r>
            <a:endParaRPr lang="es-CL"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ángulo redondeado 4"/>
          <p:cNvSpPr/>
          <p:nvPr/>
        </p:nvSpPr>
        <p:spPr>
          <a:xfrm>
            <a:off x="2415593" y="5869115"/>
            <a:ext cx="2113489" cy="28786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ES_tradnl" dirty="0" err="1" smtClean="0"/>
              <a:t>Flashforward</a:t>
            </a:r>
            <a:r>
              <a:rPr lang="es-ES_tradnl" dirty="0" smtClean="0"/>
              <a:t> </a:t>
            </a:r>
            <a:endParaRPr lang="es-ES_tradnl" dirty="0"/>
          </a:p>
        </p:txBody>
      </p:sp>
      <p:pic>
        <p:nvPicPr>
          <p:cNvPr id="6" name="Picture 4" descr="ejormexpreso: 16. Tu repaso... ¡¡DEL XV!! (1)"/>
          <p:cNvPicPr>
            <a:picLocks noChangeAspect="1" noChangeArrowheads="1"/>
          </p:cNvPicPr>
          <p:nvPr/>
        </p:nvPicPr>
        <p:blipFill>
          <a:blip r:embed="rId2">
            <a:alphaModFix amt="73000"/>
            <a:extLst>
              <a:ext uri="{28A0092B-C50C-407E-A947-70E740481C1C}">
                <a14:useLocalDpi xmlns:a14="http://schemas.microsoft.com/office/drawing/2010/main" val="0"/>
              </a:ext>
            </a:extLst>
          </a:blip>
          <a:srcRect/>
          <a:stretch>
            <a:fillRect/>
          </a:stretch>
        </p:blipFill>
        <p:spPr bwMode="auto">
          <a:xfrm>
            <a:off x="-1941402" y="4740225"/>
            <a:ext cx="2413988" cy="1977770"/>
          </a:xfrm>
          <a:prstGeom prst="rect">
            <a:avLst/>
          </a:prstGeom>
          <a:solidFill>
            <a:schemeClr val="accent1">
              <a:alpha val="50000"/>
            </a:schemeClr>
          </a:solidFill>
          <a:ln>
            <a:noFill/>
          </a:ln>
          <a:effectLst>
            <a:softEdge rad="112500"/>
          </a:effectLst>
        </p:spPr>
      </p:pic>
      <p:sp>
        <p:nvSpPr>
          <p:cNvPr id="7" name="Rectángulo redondeado 6"/>
          <p:cNvSpPr/>
          <p:nvPr/>
        </p:nvSpPr>
        <p:spPr>
          <a:xfrm>
            <a:off x="5318976" y="1249251"/>
            <a:ext cx="4578234" cy="461986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lnSpc>
                <a:spcPct val="107000"/>
              </a:lnSpc>
              <a:spcAft>
                <a:spcPts val="800"/>
              </a:spcAft>
            </a:pPr>
            <a:r>
              <a:rPr lang="es-CL" sz="1400" dirty="0">
                <a:latin typeface="Calibri" panose="020F0502020204030204" pitchFamily="34" charset="0"/>
                <a:ea typeface="Calibri" panose="020F0502020204030204" pitchFamily="34" charset="0"/>
                <a:cs typeface="Times New Roman" panose="02020603050405020304" pitchFamily="18" charset="0"/>
              </a:rPr>
              <a:t>Dos cervezas no le hacen mal a nadie. Además, curado manejo mejor. Cuando ella me pide las llaves, la verdad es que no tengo muchas ganas de obedecerle. Nunca me ha ocurrido nada manejando. Sus palabras me marean un poco. </a:t>
            </a:r>
          </a:p>
          <a:p>
            <a:pPr algn="just">
              <a:lnSpc>
                <a:spcPct val="107000"/>
              </a:lnSpc>
              <a:spcAft>
                <a:spcPts val="800"/>
              </a:spcAft>
            </a:pPr>
            <a:r>
              <a:rPr lang="es-CL" sz="1400" b="1" dirty="0">
                <a:latin typeface="Calibri" panose="020F0502020204030204" pitchFamily="34" charset="0"/>
                <a:ea typeface="Calibri" panose="020F0502020204030204" pitchFamily="34" charset="0"/>
                <a:cs typeface="Times New Roman" panose="02020603050405020304" pitchFamily="18" charset="0"/>
              </a:rPr>
              <a:t>Pienso, ¿y si cojo las llaves y arranco?. Ella se sienta a  mi lado, reclamándome que ella no había bebido, que podía manejar. De pronto yo le insulto, porque casi sin notarlo se puso a gritarme. Cuando le reprocho que es una odiosa y que mejor hubiera salido solo, el semáforo en rojo se convirtió en el último de mis problemas, y un camión se incrusta en el costado del copiloto. Damos tres vueltas en la acera, y antes de que pierda el conocimiento, solo veo cómo es que su cuerpo sale disparado por la acera, y solo se detiene cuando las ruedas de otro auto detienen su cuerpo. </a:t>
            </a:r>
          </a:p>
          <a:p>
            <a:pPr algn="just">
              <a:lnSpc>
                <a:spcPct val="107000"/>
              </a:lnSpc>
              <a:spcAft>
                <a:spcPts val="800"/>
              </a:spcAft>
            </a:pPr>
            <a:r>
              <a:rPr lang="es-CL" sz="1400" dirty="0">
                <a:latin typeface="Calibri" panose="020F0502020204030204" pitchFamily="34" charset="0"/>
                <a:ea typeface="Calibri" panose="020F0502020204030204" pitchFamily="34" charset="0"/>
                <a:cs typeface="Times New Roman" panose="02020603050405020304" pitchFamily="18" charset="0"/>
              </a:rPr>
              <a:t>En verdad curado no manejo tan bien, así que mejor le paso las llaves.</a:t>
            </a:r>
            <a:endParaRPr lang="es-CL"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redondeado 7"/>
          <p:cNvSpPr/>
          <p:nvPr/>
        </p:nvSpPr>
        <p:spPr>
          <a:xfrm>
            <a:off x="6642153" y="5869115"/>
            <a:ext cx="2113489" cy="28786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ES_tradnl" dirty="0" smtClean="0"/>
              <a:t>Premonición</a:t>
            </a:r>
            <a:endParaRPr lang="es-ES_tradnl" dirty="0"/>
          </a:p>
        </p:txBody>
      </p:sp>
      <p:pic>
        <p:nvPicPr>
          <p:cNvPr id="9" name="Picture 8" descr="oming Of Age - Siluetas De Reloj De Arena Clipart - Full Size Clip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94945">
            <a:off x="10186324" y="4211070"/>
            <a:ext cx="1364779" cy="222494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teratura universal - Nueva Revist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04957" y="0"/>
            <a:ext cx="2727513" cy="15975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8557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943212" y="124802"/>
            <a:ext cx="2441233" cy="416076"/>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CL" sz="1600" b="1" dirty="0" smtClean="0">
                <a:solidFill>
                  <a:srgbClr val="0070C0"/>
                </a:solidFill>
              </a:rPr>
              <a:t>Elementos   Narrativos</a:t>
            </a:r>
            <a:endParaRPr lang="es-CL" sz="1600" b="1" dirty="0">
              <a:solidFill>
                <a:srgbClr val="0070C0"/>
              </a:solidFill>
            </a:endParaRPr>
          </a:p>
        </p:txBody>
      </p:sp>
      <p:sp>
        <p:nvSpPr>
          <p:cNvPr id="4" name="21 Rectángulo"/>
          <p:cNvSpPr/>
          <p:nvPr/>
        </p:nvSpPr>
        <p:spPr>
          <a:xfrm>
            <a:off x="4258351" y="931491"/>
            <a:ext cx="3809338" cy="806796"/>
          </a:xfrm>
          <a:prstGeom prst="rect">
            <a:avLst/>
          </a:prstGeom>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endParaRPr lang="es-ES" sz="1400" b="1" dirty="0" smtClean="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2000" b="1" dirty="0" smtClean="0">
                <a:effectLst/>
                <a:ea typeface="Calibri" panose="020F0502020204030204" pitchFamily="34" charset="0"/>
                <a:cs typeface="Times New Roman" panose="02020603050405020304" pitchFamily="18" charset="0"/>
              </a:rPr>
              <a:t>ESPACIO</a:t>
            </a:r>
            <a:endParaRPr lang="es-ES" sz="2000" dirty="0" smtClean="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1200" dirty="0" smtClean="0">
                <a:ea typeface="Calibri" panose="020F0502020204030204" pitchFamily="34" charset="0"/>
                <a:cs typeface="Times New Roman" panose="02020603050405020304" pitchFamily="18" charset="0"/>
              </a:rPr>
              <a:t>(LUGAR DONDE SE DESARROLLAN LOS HECHOS)</a:t>
            </a:r>
            <a:endParaRPr lang="es-ES" sz="1200" dirty="0" smtClean="0">
              <a:effectLst/>
              <a:ea typeface="Calibri" panose="020F0502020204030204" pitchFamily="34" charset="0"/>
              <a:cs typeface="Times New Roman" panose="02020603050405020304" pitchFamily="18" charset="0"/>
            </a:endParaRPr>
          </a:p>
          <a:p>
            <a:pPr algn="ctr">
              <a:lnSpc>
                <a:spcPct val="115000"/>
              </a:lnSpc>
              <a:spcAft>
                <a:spcPts val="1000"/>
              </a:spcAft>
            </a:pPr>
            <a:endParaRPr lang="es-CL" sz="1100" dirty="0">
              <a:effectLst/>
              <a:ea typeface="Calibri" panose="020F0502020204030204" pitchFamily="34" charset="0"/>
              <a:cs typeface="Times New Roman" panose="02020603050405020304" pitchFamily="18" charset="0"/>
            </a:endParaRPr>
          </a:p>
        </p:txBody>
      </p:sp>
      <p:sp>
        <p:nvSpPr>
          <p:cNvPr id="5" name="77 Rectángulo"/>
          <p:cNvSpPr/>
          <p:nvPr/>
        </p:nvSpPr>
        <p:spPr>
          <a:xfrm>
            <a:off x="4943212" y="2180605"/>
            <a:ext cx="2442845" cy="477520"/>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b="1" dirty="0">
                <a:effectLst/>
                <a:latin typeface="Calibri" panose="020F0502020204030204" pitchFamily="34" charset="0"/>
                <a:ea typeface="Calibri" panose="020F0502020204030204" pitchFamily="34" charset="0"/>
                <a:cs typeface="Times New Roman" panose="02020603050405020304" pitchFamily="18" charset="0"/>
              </a:rPr>
              <a:t>SE DESCRIBEN</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79 Rectángulo"/>
          <p:cNvSpPr/>
          <p:nvPr/>
        </p:nvSpPr>
        <p:spPr>
          <a:xfrm>
            <a:off x="1244281" y="3304436"/>
            <a:ext cx="1473835"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dirty="0">
                <a:effectLst/>
                <a:latin typeface="Calibri" panose="020F0502020204030204" pitchFamily="34" charset="0"/>
                <a:ea typeface="Calibri" panose="020F0502020204030204" pitchFamily="34" charset="0"/>
                <a:cs typeface="Times New Roman" panose="02020603050405020304" pitchFamily="18" charset="0"/>
              </a:rPr>
              <a:t>FÍSICO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78 Rectángulo"/>
          <p:cNvSpPr/>
          <p:nvPr/>
        </p:nvSpPr>
        <p:spPr>
          <a:xfrm>
            <a:off x="5426103" y="3302588"/>
            <a:ext cx="1473835"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a:effectLst/>
                <a:latin typeface="Calibri" panose="020F0502020204030204" pitchFamily="34" charset="0"/>
                <a:ea typeface="Calibri" panose="020F0502020204030204" pitchFamily="34" charset="0"/>
                <a:cs typeface="Times New Roman" panose="02020603050405020304" pitchFamily="18" charset="0"/>
              </a:rPr>
              <a:t>PSICOLÓGICO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80 Rectángulo"/>
          <p:cNvSpPr/>
          <p:nvPr/>
        </p:nvSpPr>
        <p:spPr>
          <a:xfrm>
            <a:off x="9787646" y="3302588"/>
            <a:ext cx="1473835"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a:effectLst/>
                <a:latin typeface="Calibri" panose="020F0502020204030204" pitchFamily="34" charset="0"/>
                <a:ea typeface="Calibri" panose="020F0502020204030204" pitchFamily="34" charset="0"/>
                <a:cs typeface="Times New Roman" panose="02020603050405020304" pitchFamily="18" charset="0"/>
              </a:rPr>
              <a:t>SOCIAL</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83 Rectángulo redondeado"/>
          <p:cNvSpPr/>
          <p:nvPr/>
        </p:nvSpPr>
        <p:spPr>
          <a:xfrm>
            <a:off x="964564" y="4924500"/>
            <a:ext cx="2033270" cy="144653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a:effectLst/>
                <a:latin typeface="Calibri" panose="020F0502020204030204" pitchFamily="34" charset="0"/>
                <a:ea typeface="Calibri" panose="020F0502020204030204" pitchFamily="34" charset="0"/>
                <a:cs typeface="Times New Roman" panose="02020603050405020304" pitchFamily="18" charset="0"/>
              </a:rPr>
              <a:t>ELEMENTOS OBSERVABLES</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81 Rectángulo redondeado"/>
          <p:cNvSpPr/>
          <p:nvPr/>
        </p:nvSpPr>
        <p:spPr>
          <a:xfrm>
            <a:off x="5207981" y="4883542"/>
            <a:ext cx="1910080" cy="152844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a:effectLst/>
                <a:latin typeface="Calibri" panose="020F0502020204030204" pitchFamily="34" charset="0"/>
                <a:ea typeface="Calibri" panose="020F0502020204030204" pitchFamily="34" charset="0"/>
                <a:cs typeface="Times New Roman" panose="02020603050405020304" pitchFamily="18" charset="0"/>
              </a:rPr>
              <a:t>SENSACIONES PRODUCIDAS POR LOS PERSONAJES (AMBIENTE)</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82 Rectángulo redondeado"/>
          <p:cNvSpPr/>
          <p:nvPr/>
        </p:nvSpPr>
        <p:spPr>
          <a:xfrm>
            <a:off x="9501262" y="4883542"/>
            <a:ext cx="2046605" cy="166497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dirty="0">
                <a:effectLst/>
                <a:latin typeface="Calibri" panose="020F0502020204030204" pitchFamily="34" charset="0"/>
                <a:ea typeface="Calibri" panose="020F0502020204030204" pitchFamily="34" charset="0"/>
                <a:cs typeface="Times New Roman" panose="02020603050405020304" pitchFamily="18" charset="0"/>
              </a:rPr>
              <a:t>RASGOS CARACTERISTICOS DE UNA ÉPOCA O LUGAR DETERMINADO </a:t>
            </a:r>
            <a:r>
              <a:rPr lang="es-ES" sz="1200" dirty="0" smtClean="0">
                <a:effectLst/>
                <a:latin typeface="Calibri" panose="020F0502020204030204" pitchFamily="34" charset="0"/>
                <a:ea typeface="Calibri" panose="020F0502020204030204" pitchFamily="34" charset="0"/>
                <a:cs typeface="Times New Roman" panose="02020603050405020304" pitchFamily="18" charset="0"/>
              </a:rPr>
              <a:t>HISTÓRICO </a:t>
            </a:r>
            <a:r>
              <a:rPr lang="es-ES" sz="1200" dirty="0">
                <a:effectLst/>
                <a:latin typeface="Calibri" panose="020F0502020204030204" pitchFamily="34" charset="0"/>
                <a:ea typeface="Calibri" panose="020F0502020204030204" pitchFamily="34" charset="0"/>
                <a:cs typeface="Times New Roman" panose="02020603050405020304" pitchFamily="18" charset="0"/>
              </a:rPr>
              <a:t>O CULTURALMENTE.</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13" name="Conector recto de flecha 12"/>
          <p:cNvCxnSpPr/>
          <p:nvPr/>
        </p:nvCxnSpPr>
        <p:spPr>
          <a:xfrm flipH="1">
            <a:off x="2538395" y="2286494"/>
            <a:ext cx="2374604" cy="108447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15" name="Conector recto de flecha 14"/>
          <p:cNvCxnSpPr/>
          <p:nvPr/>
        </p:nvCxnSpPr>
        <p:spPr>
          <a:xfrm>
            <a:off x="7384445" y="2246647"/>
            <a:ext cx="2551229" cy="108447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18" name="Conector recto de flecha 17"/>
          <p:cNvCxnSpPr/>
          <p:nvPr/>
        </p:nvCxnSpPr>
        <p:spPr>
          <a:xfrm flipH="1">
            <a:off x="1975413" y="3971243"/>
            <a:ext cx="5785" cy="100372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1" name="Conector recto de flecha 20"/>
          <p:cNvCxnSpPr/>
          <p:nvPr/>
        </p:nvCxnSpPr>
        <p:spPr>
          <a:xfrm flipH="1">
            <a:off x="6157235" y="3971243"/>
            <a:ext cx="5785" cy="100372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2" name="Conector recto de flecha 21"/>
          <p:cNvCxnSpPr/>
          <p:nvPr/>
        </p:nvCxnSpPr>
        <p:spPr>
          <a:xfrm flipH="1">
            <a:off x="10518778" y="3971243"/>
            <a:ext cx="5785" cy="100372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3" name="Conector recto de flecha 22"/>
          <p:cNvCxnSpPr>
            <a:endCxn id="8" idx="0"/>
          </p:cNvCxnSpPr>
          <p:nvPr/>
        </p:nvCxnSpPr>
        <p:spPr>
          <a:xfrm flipH="1">
            <a:off x="6163021" y="2633189"/>
            <a:ext cx="3700" cy="669399"/>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5" name="Conector recto de flecha 24"/>
          <p:cNvCxnSpPr/>
          <p:nvPr/>
        </p:nvCxnSpPr>
        <p:spPr>
          <a:xfrm>
            <a:off x="6166721" y="503652"/>
            <a:ext cx="2893" cy="525060"/>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6" name="Conector recto de flecha 25"/>
          <p:cNvCxnSpPr/>
          <p:nvPr/>
        </p:nvCxnSpPr>
        <p:spPr>
          <a:xfrm>
            <a:off x="6150964" y="1725819"/>
            <a:ext cx="6271" cy="560675"/>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08574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500" fill="hold"/>
                                        <p:tgtEl>
                                          <p:spTgt spid="15"/>
                                        </p:tgtEl>
                                        <p:attrNameLst>
                                          <p:attrName>ppt_x</p:attrName>
                                        </p:attrNameLst>
                                      </p:cBhvr>
                                      <p:tavLst>
                                        <p:tav tm="0">
                                          <p:val>
                                            <p:strVal val="#ppt_x"/>
                                          </p:val>
                                        </p:tav>
                                        <p:tav tm="100000">
                                          <p:val>
                                            <p:strVal val="#ppt_x"/>
                                          </p:val>
                                        </p:tav>
                                      </p:tavLst>
                                    </p:anim>
                                    <p:anim calcmode="lin" valueType="num">
                                      <p:cBhvr additive="base">
                                        <p:cTn id="8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9"/>
                                        </p:tgtEl>
                                        <p:attrNameLst>
                                          <p:attrName>style.visibility</p:attrName>
                                        </p:attrNameLst>
                                      </p:cBhvr>
                                      <p:to>
                                        <p:strVal val="visible"/>
                                      </p:to>
                                    </p:set>
                                    <p:anim calcmode="lin" valueType="num">
                                      <p:cBhvr additive="base">
                                        <p:cTn id="91" dur="500" fill="hold"/>
                                        <p:tgtEl>
                                          <p:spTgt spid="9"/>
                                        </p:tgtEl>
                                        <p:attrNameLst>
                                          <p:attrName>ppt_x</p:attrName>
                                        </p:attrNameLst>
                                      </p:cBhvr>
                                      <p:tavLst>
                                        <p:tav tm="0">
                                          <p:val>
                                            <p:strVal val="#ppt_x"/>
                                          </p:val>
                                        </p:tav>
                                        <p:tav tm="100000">
                                          <p:val>
                                            <p:strVal val="#ppt_x"/>
                                          </p:val>
                                        </p:tav>
                                      </p:tavLst>
                                    </p:anim>
                                    <p:anim calcmode="lin" valueType="num">
                                      <p:cBhvr additive="base">
                                        <p:cTn id="9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500" fill="hold"/>
                                        <p:tgtEl>
                                          <p:spTgt spid="22"/>
                                        </p:tgtEl>
                                        <p:attrNameLst>
                                          <p:attrName>ppt_x</p:attrName>
                                        </p:attrNameLst>
                                      </p:cBhvr>
                                      <p:tavLst>
                                        <p:tav tm="0">
                                          <p:val>
                                            <p:strVal val="#ppt_x"/>
                                          </p:val>
                                        </p:tav>
                                        <p:tav tm="100000">
                                          <p:val>
                                            <p:strVal val="#ppt_x"/>
                                          </p:val>
                                        </p:tav>
                                      </p:tavLst>
                                    </p:anim>
                                    <p:anim calcmode="lin" valueType="num">
                                      <p:cBhvr additive="base">
                                        <p:cTn id="9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500" fill="hold"/>
                                        <p:tgtEl>
                                          <p:spTgt spid="12"/>
                                        </p:tgtEl>
                                        <p:attrNameLst>
                                          <p:attrName>ppt_x</p:attrName>
                                        </p:attrNameLst>
                                      </p:cBhvr>
                                      <p:tavLst>
                                        <p:tav tm="0">
                                          <p:val>
                                            <p:strVal val="#ppt_x"/>
                                          </p:val>
                                        </p:tav>
                                        <p:tav tm="100000">
                                          <p:val>
                                            <p:strVal val="#ppt_x"/>
                                          </p:val>
                                        </p:tav>
                                      </p:tavLst>
                                    </p:anim>
                                    <p:anim calcmode="lin" valueType="num">
                                      <p:cBhvr additive="base">
                                        <p:cTn id="10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8" grpId="0" animBg="1"/>
      <p:bldP spid="9" grpId="0" animBg="1"/>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Rectángulo"/>
          <p:cNvSpPr/>
          <p:nvPr/>
        </p:nvSpPr>
        <p:spPr>
          <a:xfrm>
            <a:off x="4599785" y="58886"/>
            <a:ext cx="3248025" cy="380310"/>
          </a:xfrm>
          <a:prstGeom prst="rect">
            <a:avLst/>
          </a:prstGeom>
        </p:spPr>
        <p:style>
          <a:lnRef idx="3">
            <a:schemeClr val="lt1"/>
          </a:lnRef>
          <a:fillRef idx="1">
            <a:schemeClr val="accent1"/>
          </a:fillRef>
          <a:effectRef idx="1">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b="1" dirty="0" smtClean="0">
                <a:solidFill>
                  <a:srgbClr val="0070C0"/>
                </a:solidFill>
                <a:effectLst/>
                <a:ea typeface="Calibri" panose="020F0502020204030204" pitchFamily="34" charset="0"/>
                <a:cs typeface="Times New Roman" panose="02020603050405020304" pitchFamily="18" charset="0"/>
              </a:rPr>
              <a:t>GENERO NARRATIVO</a:t>
            </a:r>
            <a:endParaRPr lang="es-CL" sz="1400" dirty="0">
              <a:solidFill>
                <a:srgbClr val="0070C0"/>
              </a:solidFill>
              <a:effectLst/>
              <a:ea typeface="Calibri" panose="020F0502020204030204" pitchFamily="34" charset="0"/>
              <a:cs typeface="Times New Roman" panose="02020603050405020304" pitchFamily="18" charset="0"/>
            </a:endParaRPr>
          </a:p>
        </p:txBody>
      </p:sp>
      <p:sp>
        <p:nvSpPr>
          <p:cNvPr id="5" name="10 Rectángulo redondeado"/>
          <p:cNvSpPr/>
          <p:nvPr/>
        </p:nvSpPr>
        <p:spPr>
          <a:xfrm>
            <a:off x="4599785" y="650939"/>
            <a:ext cx="3248025" cy="469674"/>
          </a:xfrm>
          <a:prstGeom prst="roundRect">
            <a:avLst/>
          </a:prstGeom>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dirty="0">
                <a:solidFill>
                  <a:srgbClr val="0070C0"/>
                </a:solidFill>
                <a:effectLst/>
                <a:ea typeface="Calibri" panose="020F0502020204030204" pitchFamily="34" charset="0"/>
                <a:cs typeface="Times New Roman" panose="02020603050405020304" pitchFamily="18" charset="0"/>
              </a:rPr>
              <a:t>RELATAR UN ACONTECIMIENTO FICTICIO </a:t>
            </a:r>
            <a:endParaRPr lang="es-CL" sz="1200" dirty="0">
              <a:solidFill>
                <a:srgbClr val="0070C0"/>
              </a:solidFill>
              <a:effectLst/>
              <a:ea typeface="Calibri" panose="020F0502020204030204" pitchFamily="34" charset="0"/>
              <a:cs typeface="Times New Roman" panose="02020603050405020304" pitchFamily="18" charset="0"/>
            </a:endParaRPr>
          </a:p>
        </p:txBody>
      </p:sp>
      <p:sp>
        <p:nvSpPr>
          <p:cNvPr id="6" name="11 Rectángulo redondeado"/>
          <p:cNvSpPr/>
          <p:nvPr/>
        </p:nvSpPr>
        <p:spPr>
          <a:xfrm>
            <a:off x="4599784" y="1300108"/>
            <a:ext cx="3248025" cy="37782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ESCRITO EN PROSA</a:t>
            </a:r>
            <a:endParaRPr lang="es-CL" sz="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12 Rectángulo redondeado"/>
          <p:cNvSpPr/>
          <p:nvPr/>
        </p:nvSpPr>
        <p:spPr>
          <a:xfrm>
            <a:off x="4599784" y="1872084"/>
            <a:ext cx="3248024" cy="428572"/>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FUNCIÓN DEL LENGUAJE REFERENCIAL</a:t>
            </a:r>
            <a:endParaRPr lang="es-CL" sz="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3 Rectángulo"/>
          <p:cNvSpPr/>
          <p:nvPr/>
        </p:nvSpPr>
        <p:spPr>
          <a:xfrm>
            <a:off x="215025" y="2680180"/>
            <a:ext cx="1803656" cy="426091"/>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300" b="1" dirty="0">
                <a:solidFill>
                  <a:srgbClr val="0070C0"/>
                </a:solidFill>
                <a:effectLst/>
                <a:ea typeface="Calibri" panose="020F0502020204030204" pitchFamily="34" charset="0"/>
                <a:cs typeface="Times New Roman" panose="02020603050405020304" pitchFamily="18" charset="0"/>
              </a:rPr>
              <a:t>ACONTECIMIENTOS</a:t>
            </a:r>
            <a:endParaRPr lang="es-CL" sz="1300" b="1" dirty="0">
              <a:solidFill>
                <a:srgbClr val="0070C0"/>
              </a:solidFill>
              <a:effectLst/>
              <a:ea typeface="Calibri" panose="020F0502020204030204" pitchFamily="34" charset="0"/>
              <a:cs typeface="Times New Roman" panose="02020603050405020304" pitchFamily="18" charset="0"/>
            </a:endParaRPr>
          </a:p>
        </p:txBody>
      </p:sp>
      <p:sp>
        <p:nvSpPr>
          <p:cNvPr id="9" name="4 Rectángulo"/>
          <p:cNvSpPr/>
          <p:nvPr/>
        </p:nvSpPr>
        <p:spPr>
          <a:xfrm>
            <a:off x="2202780" y="2673492"/>
            <a:ext cx="1459865" cy="421876"/>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b="1" dirty="0">
                <a:solidFill>
                  <a:srgbClr val="0070C0"/>
                </a:solidFill>
                <a:effectLst/>
                <a:ea typeface="Calibri" panose="020F0502020204030204" pitchFamily="34" charset="0"/>
                <a:cs typeface="Times New Roman" panose="02020603050405020304" pitchFamily="18" charset="0"/>
              </a:rPr>
              <a:t>NARRADORES</a:t>
            </a:r>
            <a:endParaRPr lang="es-CL" sz="1100" b="1" dirty="0">
              <a:solidFill>
                <a:srgbClr val="0070C0"/>
              </a:solidFill>
              <a:effectLst/>
              <a:ea typeface="Calibri" panose="020F0502020204030204" pitchFamily="34" charset="0"/>
              <a:cs typeface="Times New Roman" panose="02020603050405020304" pitchFamily="18" charset="0"/>
            </a:endParaRPr>
          </a:p>
        </p:txBody>
      </p:sp>
      <p:sp>
        <p:nvSpPr>
          <p:cNvPr id="10" name="5 Rectángulo"/>
          <p:cNvSpPr/>
          <p:nvPr/>
        </p:nvSpPr>
        <p:spPr>
          <a:xfrm>
            <a:off x="3900207" y="2673492"/>
            <a:ext cx="1459865" cy="426091"/>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b="1" dirty="0">
                <a:solidFill>
                  <a:srgbClr val="0070C0"/>
                </a:solidFill>
                <a:effectLst/>
                <a:ea typeface="Calibri" panose="020F0502020204030204" pitchFamily="34" charset="0"/>
                <a:cs typeface="Times New Roman" panose="02020603050405020304" pitchFamily="18" charset="0"/>
              </a:rPr>
              <a:t>PERSONAJES</a:t>
            </a:r>
            <a:endParaRPr lang="es-CL" sz="1100" b="1" dirty="0">
              <a:solidFill>
                <a:srgbClr val="0070C0"/>
              </a:solidFill>
              <a:effectLst/>
              <a:ea typeface="Calibri" panose="020F0502020204030204" pitchFamily="34" charset="0"/>
              <a:cs typeface="Times New Roman" panose="02020603050405020304" pitchFamily="18" charset="0"/>
            </a:endParaRPr>
          </a:p>
        </p:txBody>
      </p:sp>
      <p:sp>
        <p:nvSpPr>
          <p:cNvPr id="11" name="6 Rectángulo"/>
          <p:cNvSpPr/>
          <p:nvPr/>
        </p:nvSpPr>
        <p:spPr>
          <a:xfrm>
            <a:off x="5597634" y="2680180"/>
            <a:ext cx="1459865" cy="426091"/>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b="1" dirty="0">
                <a:solidFill>
                  <a:srgbClr val="0070C0"/>
                </a:solidFill>
                <a:effectLst/>
                <a:ea typeface="Calibri" panose="020F0502020204030204" pitchFamily="34" charset="0"/>
                <a:cs typeface="Times New Roman" panose="02020603050405020304" pitchFamily="18" charset="0"/>
              </a:rPr>
              <a:t>TIEMPO</a:t>
            </a:r>
            <a:endParaRPr lang="es-CL" sz="1100" b="1" dirty="0">
              <a:solidFill>
                <a:srgbClr val="0070C0"/>
              </a:solidFill>
              <a:effectLst/>
              <a:ea typeface="Calibri" panose="020F0502020204030204" pitchFamily="34" charset="0"/>
              <a:cs typeface="Times New Roman" panose="02020603050405020304" pitchFamily="18" charset="0"/>
            </a:endParaRPr>
          </a:p>
        </p:txBody>
      </p:sp>
      <p:sp>
        <p:nvSpPr>
          <p:cNvPr id="12" name="7 Rectángulo"/>
          <p:cNvSpPr/>
          <p:nvPr/>
        </p:nvSpPr>
        <p:spPr>
          <a:xfrm>
            <a:off x="7295061" y="2673491"/>
            <a:ext cx="1459865" cy="421475"/>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b="1" dirty="0">
                <a:solidFill>
                  <a:srgbClr val="0070C0"/>
                </a:solidFill>
                <a:effectLst/>
                <a:ea typeface="Calibri" panose="020F0502020204030204" pitchFamily="34" charset="0"/>
                <a:cs typeface="Times New Roman" panose="02020603050405020304" pitchFamily="18" charset="0"/>
              </a:rPr>
              <a:t>ESPACIO</a:t>
            </a:r>
            <a:endParaRPr lang="es-CL" sz="1100" b="1" dirty="0">
              <a:solidFill>
                <a:srgbClr val="0070C0"/>
              </a:solidFill>
              <a:effectLst/>
              <a:ea typeface="Calibri" panose="020F0502020204030204" pitchFamily="34" charset="0"/>
              <a:cs typeface="Times New Roman" panose="02020603050405020304" pitchFamily="18" charset="0"/>
            </a:endParaRPr>
          </a:p>
        </p:txBody>
      </p:sp>
      <p:sp>
        <p:nvSpPr>
          <p:cNvPr id="13" name="8 Rectángulo"/>
          <p:cNvSpPr/>
          <p:nvPr/>
        </p:nvSpPr>
        <p:spPr>
          <a:xfrm>
            <a:off x="8992488" y="2673490"/>
            <a:ext cx="1459865" cy="421475"/>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b="1" dirty="0">
                <a:solidFill>
                  <a:srgbClr val="0070C0"/>
                </a:solidFill>
                <a:effectLst/>
                <a:ea typeface="Calibri" panose="020F0502020204030204" pitchFamily="34" charset="0"/>
                <a:cs typeface="Times New Roman" panose="02020603050405020304" pitchFamily="18" charset="0"/>
              </a:rPr>
              <a:t>MUNDOS</a:t>
            </a:r>
            <a:endParaRPr lang="es-CL" sz="1100" b="1" dirty="0">
              <a:solidFill>
                <a:srgbClr val="0070C0"/>
              </a:solidFill>
              <a:effectLst/>
              <a:ea typeface="Calibri" panose="020F0502020204030204" pitchFamily="34" charset="0"/>
              <a:cs typeface="Times New Roman" panose="02020603050405020304" pitchFamily="18" charset="0"/>
            </a:endParaRPr>
          </a:p>
        </p:txBody>
      </p:sp>
      <p:sp>
        <p:nvSpPr>
          <p:cNvPr id="14" name="9 Rectángulo"/>
          <p:cNvSpPr/>
          <p:nvPr/>
        </p:nvSpPr>
        <p:spPr>
          <a:xfrm>
            <a:off x="10689915" y="2673489"/>
            <a:ext cx="1459865" cy="421475"/>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b="1" dirty="0">
                <a:solidFill>
                  <a:srgbClr val="0070C0"/>
                </a:solidFill>
                <a:effectLst/>
                <a:ea typeface="Calibri" panose="020F0502020204030204" pitchFamily="34" charset="0"/>
                <a:cs typeface="Times New Roman" panose="02020603050405020304" pitchFamily="18" charset="0"/>
              </a:rPr>
              <a:t>SUBGÉNERO</a:t>
            </a:r>
            <a:endParaRPr lang="es-CL" sz="1100" b="1" dirty="0">
              <a:solidFill>
                <a:srgbClr val="0070C0"/>
              </a:solidFill>
              <a:effectLst/>
              <a:ea typeface="Calibri" panose="020F0502020204030204" pitchFamily="34" charset="0"/>
              <a:cs typeface="Times New Roman" panose="02020603050405020304" pitchFamily="18" charset="0"/>
            </a:endParaRPr>
          </a:p>
        </p:txBody>
      </p:sp>
      <p:sp>
        <p:nvSpPr>
          <p:cNvPr id="15" name="13 Rectángulo"/>
          <p:cNvSpPr/>
          <p:nvPr/>
        </p:nvSpPr>
        <p:spPr>
          <a:xfrm>
            <a:off x="455183" y="3353733"/>
            <a:ext cx="1323340" cy="1200785"/>
          </a:xfrm>
          <a:prstGeom prst="rect">
            <a:avLst/>
          </a:prstGeom>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0"/>
              </a:spcAft>
            </a:pPr>
            <a:r>
              <a:rPr lang="es-ES" sz="1100" dirty="0">
                <a:effectLst/>
                <a:ea typeface="Calibri" panose="020F0502020204030204" pitchFamily="34" charset="0"/>
                <a:cs typeface="Times New Roman" panose="02020603050405020304" pitchFamily="18" charset="0"/>
              </a:rPr>
              <a:t>-</a:t>
            </a:r>
            <a:r>
              <a:rPr lang="es-ES" sz="1100" dirty="0" smtClean="0">
                <a:effectLst/>
                <a:ea typeface="Calibri" panose="020F0502020204030204" pitchFamily="34" charset="0"/>
                <a:cs typeface="Times New Roman" panose="02020603050405020304" pitchFamily="18" charset="0"/>
              </a:rPr>
              <a:t>PRINCIPAL</a:t>
            </a:r>
          </a:p>
          <a:p>
            <a:pPr>
              <a:lnSpc>
                <a:spcPct val="115000"/>
              </a:lnSpc>
              <a:spcAft>
                <a:spcPts val="0"/>
              </a:spcAft>
            </a:pPr>
            <a:endParaRPr lang="es-CL" sz="1100" dirty="0">
              <a:effectLst/>
              <a:ea typeface="Calibri" panose="020F0502020204030204" pitchFamily="34" charset="0"/>
              <a:cs typeface="Times New Roman" panose="02020603050405020304" pitchFamily="18" charset="0"/>
            </a:endParaRPr>
          </a:p>
          <a:p>
            <a:pPr>
              <a:lnSpc>
                <a:spcPct val="115000"/>
              </a:lnSpc>
              <a:spcAft>
                <a:spcPts val="0"/>
              </a:spcAft>
            </a:pPr>
            <a:r>
              <a:rPr lang="es-ES" sz="1100" dirty="0">
                <a:effectLst/>
                <a:ea typeface="Calibri" panose="020F0502020204030204" pitchFamily="34" charset="0"/>
                <a:cs typeface="Times New Roman" panose="02020603050405020304" pitchFamily="18" charset="0"/>
              </a:rPr>
              <a:t>-SECUNDARIO</a:t>
            </a:r>
            <a:endParaRPr lang="es-CL" sz="1100" dirty="0">
              <a:effectLst/>
              <a:ea typeface="Calibri" panose="020F0502020204030204" pitchFamily="34" charset="0"/>
              <a:cs typeface="Times New Roman" panose="02020603050405020304" pitchFamily="18" charset="0"/>
            </a:endParaRPr>
          </a:p>
        </p:txBody>
      </p:sp>
      <p:sp>
        <p:nvSpPr>
          <p:cNvPr id="16" name="14 Rectángulo"/>
          <p:cNvSpPr/>
          <p:nvPr/>
        </p:nvSpPr>
        <p:spPr>
          <a:xfrm>
            <a:off x="2168489" y="3355189"/>
            <a:ext cx="1528445" cy="211518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200" b="1" dirty="0">
                <a:effectLst/>
                <a:ea typeface="Calibri" panose="020F0502020204030204" pitchFamily="34" charset="0"/>
                <a:cs typeface="Times New Roman" panose="02020603050405020304" pitchFamily="18" charset="0"/>
              </a:rPr>
              <a:t>HOMODIEGÉTICO</a:t>
            </a:r>
            <a:endParaRPr lang="es-CL" sz="12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-OMNICIENTE</a:t>
            </a:r>
            <a:endParaRPr lang="es-CL" sz="12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-OBJETIVO.</a:t>
            </a:r>
            <a:endParaRPr lang="es-CL" sz="12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 </a:t>
            </a:r>
            <a:endParaRPr lang="es-CL" sz="1200" dirty="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1200" b="1" dirty="0">
                <a:effectLst/>
                <a:ea typeface="Calibri" panose="020F0502020204030204" pitchFamily="34" charset="0"/>
                <a:cs typeface="Times New Roman" panose="02020603050405020304" pitchFamily="18" charset="0"/>
              </a:rPr>
              <a:t> </a:t>
            </a:r>
            <a:endParaRPr lang="es-CL" sz="12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b="1" dirty="0">
                <a:effectLst/>
                <a:ea typeface="Calibri" panose="020F0502020204030204" pitchFamily="34" charset="0"/>
                <a:cs typeface="Times New Roman" panose="02020603050405020304" pitchFamily="18" charset="0"/>
              </a:rPr>
              <a:t>HETERODIEGÉTICO</a:t>
            </a:r>
            <a:endParaRPr lang="es-CL" sz="12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-PROTAGONISTA</a:t>
            </a:r>
            <a:endParaRPr lang="es-CL" sz="12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-TESTIGO</a:t>
            </a:r>
            <a:endParaRPr lang="es-CL" sz="1200" dirty="0">
              <a:effectLst/>
              <a:ea typeface="Calibri" panose="020F0502020204030204" pitchFamily="34" charset="0"/>
              <a:cs typeface="Times New Roman" panose="02020603050405020304" pitchFamily="18" charset="0"/>
            </a:endParaRPr>
          </a:p>
        </p:txBody>
      </p:sp>
      <p:sp>
        <p:nvSpPr>
          <p:cNvPr id="17" name="15 Rectángulo"/>
          <p:cNvSpPr/>
          <p:nvPr/>
        </p:nvSpPr>
        <p:spPr>
          <a:xfrm>
            <a:off x="3827679" y="3353733"/>
            <a:ext cx="1604919" cy="3396691"/>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100" b="1" dirty="0">
                <a:effectLst/>
                <a:ea typeface="Calibri" panose="020F0502020204030204" pitchFamily="34" charset="0"/>
                <a:cs typeface="Times New Roman" panose="02020603050405020304" pitchFamily="18" charset="0"/>
              </a:rPr>
              <a:t>IMPORTANCIA</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-PRINCIPAL.</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-SECUNDARIO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-INCIDENTAL</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800" dirty="0">
                <a:effectLst/>
                <a:ea typeface="Calibri" panose="020F0502020204030204" pitchFamily="34" charset="0"/>
                <a:cs typeface="Times New Roman" panose="02020603050405020304" pitchFamily="18" charset="0"/>
              </a:rPr>
              <a:t> </a:t>
            </a:r>
            <a:endParaRPr lang="es-CL" sz="8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b="1" dirty="0">
                <a:effectLst/>
                <a:ea typeface="Calibri" panose="020F0502020204030204" pitchFamily="34" charset="0"/>
                <a:cs typeface="Times New Roman" panose="02020603050405020304" pitchFamily="18" charset="0"/>
              </a:rPr>
              <a:t>DESCRIPCIÓN</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-FÍSICA</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-PSICOLÓGICA</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-SOCIAL</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800" dirty="0">
                <a:effectLst/>
                <a:ea typeface="Calibri" panose="020F0502020204030204" pitchFamily="34" charset="0"/>
                <a:cs typeface="Times New Roman" panose="02020603050405020304" pitchFamily="18" charset="0"/>
              </a:rPr>
              <a:t> </a:t>
            </a:r>
            <a:endParaRPr lang="es-CL" sz="8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b="1" dirty="0">
                <a:effectLst/>
                <a:ea typeface="Calibri" panose="020F0502020204030204" pitchFamily="34" charset="0"/>
                <a:cs typeface="Times New Roman" panose="02020603050405020304" pitchFamily="18" charset="0"/>
              </a:rPr>
              <a:t>RASGOS CARACTERIZADOR</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-PLANO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-RELIEVE</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800" dirty="0">
                <a:effectLst/>
                <a:ea typeface="Calibri" panose="020F0502020204030204" pitchFamily="34" charset="0"/>
                <a:cs typeface="Times New Roman" panose="02020603050405020304" pitchFamily="18" charset="0"/>
              </a:rPr>
              <a:t> </a:t>
            </a:r>
            <a:endParaRPr lang="es-CL" sz="8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b="1" dirty="0">
                <a:effectLst/>
                <a:ea typeface="Calibri" panose="020F0502020204030204" pitchFamily="34" charset="0"/>
                <a:cs typeface="Times New Roman" panose="02020603050405020304" pitchFamily="18" charset="0"/>
              </a:rPr>
              <a:t>TRANSFORMACIÓN</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-ESTÁTICO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a:t>
            </a:r>
            <a:r>
              <a:rPr lang="es-ES" sz="1100" dirty="0" smtClean="0">
                <a:effectLst/>
                <a:ea typeface="Calibri" panose="020F0502020204030204" pitchFamily="34" charset="0"/>
                <a:cs typeface="Times New Roman" panose="02020603050405020304" pitchFamily="18" charset="0"/>
              </a:rPr>
              <a:t>DINÁMICO</a:t>
            </a:r>
            <a:endParaRPr lang="es-CL" sz="1100" dirty="0">
              <a:effectLst/>
              <a:ea typeface="Calibri" panose="020F0502020204030204" pitchFamily="34" charset="0"/>
              <a:cs typeface="Times New Roman" panose="02020603050405020304" pitchFamily="18" charset="0"/>
            </a:endParaRPr>
          </a:p>
        </p:txBody>
      </p:sp>
      <p:sp>
        <p:nvSpPr>
          <p:cNvPr id="18" name="16 Rectángulo"/>
          <p:cNvSpPr/>
          <p:nvPr/>
        </p:nvSpPr>
        <p:spPr>
          <a:xfrm>
            <a:off x="5665896" y="3354908"/>
            <a:ext cx="1323340" cy="120078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-DISPOCIONES </a:t>
            </a:r>
            <a:r>
              <a:rPr lang="es-ES" sz="1200" dirty="0" smtClean="0">
                <a:effectLst/>
                <a:ea typeface="Calibri" panose="020F0502020204030204" pitchFamily="34" charset="0"/>
                <a:cs typeface="Times New Roman" panose="02020603050405020304" pitchFamily="18" charset="0"/>
              </a:rPr>
              <a:t>TEMPORALES</a:t>
            </a:r>
          </a:p>
          <a:p>
            <a:pPr algn="ctr">
              <a:lnSpc>
                <a:spcPct val="115000"/>
              </a:lnSpc>
              <a:spcAft>
                <a:spcPts val="0"/>
              </a:spcAft>
            </a:pPr>
            <a:endParaRPr lang="es-CL" sz="12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-ANACRONÍAS</a:t>
            </a:r>
            <a:endParaRPr lang="es-CL" sz="1200" dirty="0">
              <a:effectLst/>
              <a:ea typeface="Calibri" panose="020F0502020204030204" pitchFamily="34" charset="0"/>
              <a:cs typeface="Times New Roman" panose="02020603050405020304" pitchFamily="18" charset="0"/>
            </a:endParaRPr>
          </a:p>
        </p:txBody>
      </p:sp>
      <p:sp>
        <p:nvSpPr>
          <p:cNvPr id="19" name="17 Rectángulo"/>
          <p:cNvSpPr/>
          <p:nvPr/>
        </p:nvSpPr>
        <p:spPr>
          <a:xfrm>
            <a:off x="7358366" y="3354908"/>
            <a:ext cx="1323340" cy="120078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200" b="1" dirty="0">
                <a:effectLst/>
                <a:ea typeface="Calibri" panose="020F0502020204030204" pitchFamily="34" charset="0"/>
                <a:cs typeface="Times New Roman" panose="02020603050405020304" pitchFamily="18" charset="0"/>
              </a:rPr>
              <a:t>DESCRIPCIÓN</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-FÍSICO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-PSICOLÓGICO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100" dirty="0">
                <a:effectLst/>
                <a:ea typeface="Calibri" panose="020F0502020204030204" pitchFamily="34" charset="0"/>
                <a:cs typeface="Times New Roman" panose="02020603050405020304" pitchFamily="18" charset="0"/>
              </a:rPr>
              <a:t>-SOCIAL</a:t>
            </a:r>
            <a:endParaRPr lang="es-CL" sz="1100" dirty="0">
              <a:effectLst/>
              <a:ea typeface="Calibri" panose="020F0502020204030204" pitchFamily="34" charset="0"/>
              <a:cs typeface="Times New Roman" panose="02020603050405020304" pitchFamily="18" charset="0"/>
            </a:endParaRPr>
          </a:p>
        </p:txBody>
      </p:sp>
      <p:sp>
        <p:nvSpPr>
          <p:cNvPr id="20" name="18 Rectángulo"/>
          <p:cNvSpPr/>
          <p:nvPr/>
        </p:nvSpPr>
        <p:spPr>
          <a:xfrm>
            <a:off x="9027270" y="3353733"/>
            <a:ext cx="1465729" cy="2579370"/>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-COTIDIANO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-REALISTA</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-MARAVILLOSO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-FANTÁSTICO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-CIENCIA FICCIÓN</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-TERRORÍFICO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-ONÍRICO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-UTÓPICO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-REALISMO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         MÁGICO</a:t>
            </a:r>
            <a:endParaRPr lang="es-CL" sz="1100" dirty="0">
              <a:effectLst/>
              <a:ea typeface="Calibri" panose="020F0502020204030204" pitchFamily="34" charset="0"/>
              <a:cs typeface="Times New Roman" panose="02020603050405020304" pitchFamily="18" charset="0"/>
            </a:endParaRPr>
          </a:p>
        </p:txBody>
      </p:sp>
      <p:sp>
        <p:nvSpPr>
          <p:cNvPr id="21" name="19 Rectángulo"/>
          <p:cNvSpPr/>
          <p:nvPr/>
        </p:nvSpPr>
        <p:spPr>
          <a:xfrm>
            <a:off x="10763977" y="3356365"/>
            <a:ext cx="1323340" cy="1658787"/>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-CUENTO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smtClean="0">
                <a:effectLst/>
                <a:ea typeface="Calibri" panose="020F0502020204030204" pitchFamily="34" charset="0"/>
                <a:cs typeface="Times New Roman" panose="02020603050405020304" pitchFamily="18" charset="0"/>
              </a:rPr>
              <a:t>MICROCUENTO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-NOVELA</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-FÁBULA</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-LEYENDA</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0"/>
              </a:spcAft>
            </a:pPr>
            <a:r>
              <a:rPr lang="es-ES" sz="1200" dirty="0">
                <a:effectLst/>
                <a:ea typeface="Calibri" panose="020F0502020204030204" pitchFamily="34" charset="0"/>
                <a:cs typeface="Times New Roman" panose="02020603050405020304" pitchFamily="18" charset="0"/>
              </a:rPr>
              <a:t>-MITO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ea typeface="Calibri" panose="020F0502020204030204" pitchFamily="34" charset="0"/>
                <a:cs typeface="Times New Roman" panose="02020603050405020304" pitchFamily="18" charset="0"/>
              </a:rPr>
              <a:t> </a:t>
            </a:r>
            <a:endParaRPr lang="es-CL" sz="1100" dirty="0">
              <a:effectLst/>
              <a:ea typeface="Calibri" panose="020F0502020204030204" pitchFamily="34" charset="0"/>
              <a:cs typeface="Times New Roman" panose="02020603050405020304" pitchFamily="18" charset="0"/>
            </a:endParaRPr>
          </a:p>
        </p:txBody>
      </p:sp>
      <p:sp>
        <p:nvSpPr>
          <p:cNvPr id="22" name="Llaves 21"/>
          <p:cNvSpPr/>
          <p:nvPr/>
        </p:nvSpPr>
        <p:spPr>
          <a:xfrm>
            <a:off x="4114799" y="439196"/>
            <a:ext cx="4182035" cy="1846805"/>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L"/>
          </a:p>
        </p:txBody>
      </p:sp>
      <p:sp>
        <p:nvSpPr>
          <p:cNvPr id="23" name="Rectángulo 22"/>
          <p:cNvSpPr/>
          <p:nvPr/>
        </p:nvSpPr>
        <p:spPr>
          <a:xfrm>
            <a:off x="8332794" y="1300108"/>
            <a:ext cx="1994547" cy="111430"/>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r>
              <a:rPr lang="es-CL" sz="1100" dirty="0" smtClean="0"/>
              <a:t>Características Principales</a:t>
            </a:r>
            <a:endParaRPr lang="es-CL" sz="1100" dirty="0"/>
          </a:p>
        </p:txBody>
      </p:sp>
      <p:cxnSp>
        <p:nvCxnSpPr>
          <p:cNvPr id="25" name="Conector recto de flecha 24"/>
          <p:cNvCxnSpPr/>
          <p:nvPr/>
        </p:nvCxnSpPr>
        <p:spPr>
          <a:xfrm>
            <a:off x="6192369" y="390825"/>
            <a:ext cx="13447" cy="340733"/>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27" name="Conector recto de flecha 26"/>
          <p:cNvCxnSpPr/>
          <p:nvPr/>
        </p:nvCxnSpPr>
        <p:spPr>
          <a:xfrm>
            <a:off x="6176679" y="1052368"/>
            <a:ext cx="13447" cy="340733"/>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28" name="Conector recto de flecha 27"/>
          <p:cNvCxnSpPr/>
          <p:nvPr/>
        </p:nvCxnSpPr>
        <p:spPr>
          <a:xfrm>
            <a:off x="6199092" y="1693984"/>
            <a:ext cx="13447" cy="340733"/>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36" name="Conector recto de flecha 35"/>
          <p:cNvCxnSpPr/>
          <p:nvPr/>
        </p:nvCxnSpPr>
        <p:spPr>
          <a:xfrm>
            <a:off x="9751647" y="3052435"/>
            <a:ext cx="13447" cy="340733"/>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37" name="Conector recto de flecha 36"/>
          <p:cNvCxnSpPr/>
          <p:nvPr/>
        </p:nvCxnSpPr>
        <p:spPr>
          <a:xfrm>
            <a:off x="8039605" y="3007583"/>
            <a:ext cx="13447" cy="340733"/>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39" name="Conector recto de flecha 38"/>
          <p:cNvCxnSpPr/>
          <p:nvPr/>
        </p:nvCxnSpPr>
        <p:spPr>
          <a:xfrm>
            <a:off x="4576210" y="3052436"/>
            <a:ext cx="13447" cy="340733"/>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40" name="Conector recto de flecha 39"/>
          <p:cNvCxnSpPr/>
          <p:nvPr/>
        </p:nvCxnSpPr>
        <p:spPr>
          <a:xfrm>
            <a:off x="2912542" y="3052436"/>
            <a:ext cx="13447" cy="340733"/>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41" name="Conector recto de flecha 40"/>
          <p:cNvCxnSpPr/>
          <p:nvPr/>
        </p:nvCxnSpPr>
        <p:spPr>
          <a:xfrm>
            <a:off x="1183097" y="3013000"/>
            <a:ext cx="13447" cy="340733"/>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42" name="Conector recto de flecha 41"/>
          <p:cNvCxnSpPr/>
          <p:nvPr/>
        </p:nvCxnSpPr>
        <p:spPr>
          <a:xfrm>
            <a:off x="11407121" y="3106271"/>
            <a:ext cx="13447" cy="340733"/>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44" name="Conector recto de flecha 43"/>
          <p:cNvCxnSpPr/>
          <p:nvPr/>
        </p:nvCxnSpPr>
        <p:spPr>
          <a:xfrm flipH="1">
            <a:off x="1452282" y="2032609"/>
            <a:ext cx="3153755" cy="655538"/>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43" name="Conector recto de flecha 42"/>
          <p:cNvCxnSpPr/>
          <p:nvPr/>
        </p:nvCxnSpPr>
        <p:spPr>
          <a:xfrm>
            <a:off x="6264481" y="3095606"/>
            <a:ext cx="13447" cy="340733"/>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47" name="Conector recto de flecha 46"/>
          <p:cNvCxnSpPr/>
          <p:nvPr/>
        </p:nvCxnSpPr>
        <p:spPr>
          <a:xfrm flipH="1">
            <a:off x="3187374" y="2055900"/>
            <a:ext cx="1395559" cy="679907"/>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49" name="Conector recto de flecha 48"/>
          <p:cNvCxnSpPr>
            <a:endCxn id="10" idx="0"/>
          </p:cNvCxnSpPr>
          <p:nvPr/>
        </p:nvCxnSpPr>
        <p:spPr>
          <a:xfrm flipH="1">
            <a:off x="4630140" y="2343046"/>
            <a:ext cx="224379" cy="330446"/>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52" name="Conector recto de flecha 51"/>
          <p:cNvCxnSpPr>
            <a:endCxn id="12" idx="0"/>
          </p:cNvCxnSpPr>
          <p:nvPr/>
        </p:nvCxnSpPr>
        <p:spPr>
          <a:xfrm>
            <a:off x="7586348" y="2343046"/>
            <a:ext cx="438646" cy="330445"/>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54" name="Conector recto de flecha 53"/>
          <p:cNvCxnSpPr>
            <a:endCxn id="13" idx="0"/>
          </p:cNvCxnSpPr>
          <p:nvPr/>
        </p:nvCxnSpPr>
        <p:spPr>
          <a:xfrm>
            <a:off x="7886850" y="2065408"/>
            <a:ext cx="1835571" cy="608082"/>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55" name="Conector recto de flecha 54"/>
          <p:cNvCxnSpPr/>
          <p:nvPr/>
        </p:nvCxnSpPr>
        <p:spPr>
          <a:xfrm>
            <a:off x="7876168" y="2029933"/>
            <a:ext cx="3352126" cy="643556"/>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sp>
        <p:nvSpPr>
          <p:cNvPr id="58" name="Rectángulo 57"/>
          <p:cNvSpPr/>
          <p:nvPr/>
        </p:nvSpPr>
        <p:spPr>
          <a:xfrm>
            <a:off x="2075424" y="1281671"/>
            <a:ext cx="1994547" cy="111430"/>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r>
              <a:rPr lang="es-CL" sz="1100" dirty="0" smtClean="0"/>
              <a:t>Características Principales</a:t>
            </a:r>
            <a:endParaRPr lang="es-CL" sz="1100" dirty="0"/>
          </a:p>
        </p:txBody>
      </p:sp>
      <p:sp>
        <p:nvSpPr>
          <p:cNvPr id="59" name="Rectángulo 58"/>
          <p:cNvSpPr/>
          <p:nvPr/>
        </p:nvSpPr>
        <p:spPr>
          <a:xfrm>
            <a:off x="5201818" y="2457697"/>
            <a:ext cx="1994547" cy="111430"/>
          </a:xfrm>
          <a:prstGeom prst="rect">
            <a:avLst/>
          </a:prstGeom>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s-CL" sz="1100" dirty="0" smtClean="0"/>
              <a:t>Elementos         Narrativos</a:t>
            </a:r>
            <a:endParaRPr lang="es-CL" sz="1100" dirty="0"/>
          </a:p>
        </p:txBody>
      </p:sp>
      <p:cxnSp>
        <p:nvCxnSpPr>
          <p:cNvPr id="38" name="Conector recto de flecha 37"/>
          <p:cNvCxnSpPr/>
          <p:nvPr/>
        </p:nvCxnSpPr>
        <p:spPr>
          <a:xfrm>
            <a:off x="6185644" y="2334372"/>
            <a:ext cx="13447" cy="340733"/>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216960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ppt_x"/>
                                          </p:val>
                                        </p:tav>
                                        <p:tav tm="100000">
                                          <p:val>
                                            <p:strVal val="#ppt_x"/>
                                          </p:val>
                                        </p:tav>
                                      </p:tavLst>
                                    </p:anim>
                                    <p:anim calcmode="lin" valueType="num">
                                      <p:cBhvr additive="base">
                                        <p:cTn id="14"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9"/>
                                        </p:tgtEl>
                                        <p:attrNameLst>
                                          <p:attrName>style.visibility</p:attrName>
                                        </p:attrNameLst>
                                      </p:cBhvr>
                                      <p:to>
                                        <p:strVal val="visible"/>
                                      </p:to>
                                    </p:set>
                                    <p:anim calcmode="lin" valueType="num">
                                      <p:cBhvr additive="base">
                                        <p:cTn id="67" dur="500" fill="hold"/>
                                        <p:tgtEl>
                                          <p:spTgt spid="59"/>
                                        </p:tgtEl>
                                        <p:attrNameLst>
                                          <p:attrName>ppt_x</p:attrName>
                                        </p:attrNameLst>
                                      </p:cBhvr>
                                      <p:tavLst>
                                        <p:tav tm="0">
                                          <p:val>
                                            <p:strVal val="#ppt_x"/>
                                          </p:val>
                                        </p:tav>
                                        <p:tav tm="100000">
                                          <p:val>
                                            <p:strVal val="#ppt_x"/>
                                          </p:val>
                                        </p:tav>
                                      </p:tavLst>
                                    </p:anim>
                                    <p:anim calcmode="lin" valueType="num">
                                      <p:cBhvr additive="base">
                                        <p:cTn id="6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additive="base">
                                        <p:cTn id="73" dur="500" fill="hold"/>
                                        <p:tgtEl>
                                          <p:spTgt spid="44"/>
                                        </p:tgtEl>
                                        <p:attrNameLst>
                                          <p:attrName>ppt_x</p:attrName>
                                        </p:attrNameLst>
                                      </p:cBhvr>
                                      <p:tavLst>
                                        <p:tav tm="0">
                                          <p:val>
                                            <p:strVal val="#ppt_x"/>
                                          </p:val>
                                        </p:tav>
                                        <p:tav tm="100000">
                                          <p:val>
                                            <p:strVal val="#ppt_x"/>
                                          </p:val>
                                        </p:tav>
                                      </p:tavLst>
                                    </p:anim>
                                    <p:anim calcmode="lin" valueType="num">
                                      <p:cBhvr additive="base">
                                        <p:cTn id="7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1"/>
                                        </p:tgtEl>
                                        <p:attrNameLst>
                                          <p:attrName>style.visibility</p:attrName>
                                        </p:attrNameLst>
                                      </p:cBhvr>
                                      <p:to>
                                        <p:strVal val="visible"/>
                                      </p:to>
                                    </p:set>
                                    <p:anim calcmode="lin" valueType="num">
                                      <p:cBhvr additive="base">
                                        <p:cTn id="85" dur="500" fill="hold"/>
                                        <p:tgtEl>
                                          <p:spTgt spid="41"/>
                                        </p:tgtEl>
                                        <p:attrNameLst>
                                          <p:attrName>ppt_x</p:attrName>
                                        </p:attrNameLst>
                                      </p:cBhvr>
                                      <p:tavLst>
                                        <p:tav tm="0">
                                          <p:val>
                                            <p:strVal val="#ppt_x"/>
                                          </p:val>
                                        </p:tav>
                                        <p:tav tm="100000">
                                          <p:val>
                                            <p:strVal val="#ppt_x"/>
                                          </p:val>
                                        </p:tav>
                                      </p:tavLst>
                                    </p:anim>
                                    <p:anim calcmode="lin" valueType="num">
                                      <p:cBhvr additive="base">
                                        <p:cTn id="8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5"/>
                                        </p:tgtEl>
                                        <p:attrNameLst>
                                          <p:attrName>style.visibility</p:attrName>
                                        </p:attrNameLst>
                                      </p:cBhvr>
                                      <p:to>
                                        <p:strVal val="visible"/>
                                      </p:to>
                                    </p:set>
                                    <p:anim calcmode="lin" valueType="num">
                                      <p:cBhvr additive="base">
                                        <p:cTn id="91" dur="500" fill="hold"/>
                                        <p:tgtEl>
                                          <p:spTgt spid="15"/>
                                        </p:tgtEl>
                                        <p:attrNameLst>
                                          <p:attrName>ppt_x</p:attrName>
                                        </p:attrNameLst>
                                      </p:cBhvr>
                                      <p:tavLst>
                                        <p:tav tm="0">
                                          <p:val>
                                            <p:strVal val="#ppt_x"/>
                                          </p:val>
                                        </p:tav>
                                        <p:tav tm="100000">
                                          <p:val>
                                            <p:strVal val="#ppt_x"/>
                                          </p:val>
                                        </p:tav>
                                      </p:tavLst>
                                    </p:anim>
                                    <p:anim calcmode="lin" valueType="num">
                                      <p:cBhvr additive="base">
                                        <p:cTn id="9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additive="base">
                                        <p:cTn id="97" dur="500" fill="hold"/>
                                        <p:tgtEl>
                                          <p:spTgt spid="47"/>
                                        </p:tgtEl>
                                        <p:attrNameLst>
                                          <p:attrName>ppt_x</p:attrName>
                                        </p:attrNameLst>
                                      </p:cBhvr>
                                      <p:tavLst>
                                        <p:tav tm="0">
                                          <p:val>
                                            <p:strVal val="#ppt_x"/>
                                          </p:val>
                                        </p:tav>
                                        <p:tav tm="100000">
                                          <p:val>
                                            <p:strVal val="#ppt_x"/>
                                          </p:val>
                                        </p:tav>
                                      </p:tavLst>
                                    </p:anim>
                                    <p:anim calcmode="lin" valueType="num">
                                      <p:cBhvr additive="base">
                                        <p:cTn id="9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9"/>
                                        </p:tgtEl>
                                        <p:attrNameLst>
                                          <p:attrName>style.visibility</p:attrName>
                                        </p:attrNameLst>
                                      </p:cBhvr>
                                      <p:to>
                                        <p:strVal val="visible"/>
                                      </p:to>
                                    </p:set>
                                    <p:anim calcmode="lin" valueType="num">
                                      <p:cBhvr additive="base">
                                        <p:cTn id="103" dur="500" fill="hold"/>
                                        <p:tgtEl>
                                          <p:spTgt spid="9"/>
                                        </p:tgtEl>
                                        <p:attrNameLst>
                                          <p:attrName>ppt_x</p:attrName>
                                        </p:attrNameLst>
                                      </p:cBhvr>
                                      <p:tavLst>
                                        <p:tav tm="0">
                                          <p:val>
                                            <p:strVal val="#ppt_x"/>
                                          </p:val>
                                        </p:tav>
                                        <p:tav tm="100000">
                                          <p:val>
                                            <p:strVal val="#ppt_x"/>
                                          </p:val>
                                        </p:tav>
                                      </p:tavLst>
                                    </p:anim>
                                    <p:anim calcmode="lin" valueType="num">
                                      <p:cBhvr additive="base">
                                        <p:cTn id="10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40"/>
                                        </p:tgtEl>
                                        <p:attrNameLst>
                                          <p:attrName>style.visibility</p:attrName>
                                        </p:attrNameLst>
                                      </p:cBhvr>
                                      <p:to>
                                        <p:strVal val="visible"/>
                                      </p:to>
                                    </p:set>
                                    <p:anim calcmode="lin" valueType="num">
                                      <p:cBhvr additive="base">
                                        <p:cTn id="109" dur="500" fill="hold"/>
                                        <p:tgtEl>
                                          <p:spTgt spid="40"/>
                                        </p:tgtEl>
                                        <p:attrNameLst>
                                          <p:attrName>ppt_x</p:attrName>
                                        </p:attrNameLst>
                                      </p:cBhvr>
                                      <p:tavLst>
                                        <p:tav tm="0">
                                          <p:val>
                                            <p:strVal val="#ppt_x"/>
                                          </p:val>
                                        </p:tav>
                                        <p:tav tm="100000">
                                          <p:val>
                                            <p:strVal val="#ppt_x"/>
                                          </p:val>
                                        </p:tav>
                                      </p:tavLst>
                                    </p:anim>
                                    <p:anim calcmode="lin" valueType="num">
                                      <p:cBhvr additive="base">
                                        <p:cTn id="11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6"/>
                                        </p:tgtEl>
                                        <p:attrNameLst>
                                          <p:attrName>style.visibility</p:attrName>
                                        </p:attrNameLst>
                                      </p:cBhvr>
                                      <p:to>
                                        <p:strVal val="visible"/>
                                      </p:to>
                                    </p:set>
                                    <p:anim calcmode="lin" valueType="num">
                                      <p:cBhvr additive="base">
                                        <p:cTn id="115" dur="500" fill="hold"/>
                                        <p:tgtEl>
                                          <p:spTgt spid="16"/>
                                        </p:tgtEl>
                                        <p:attrNameLst>
                                          <p:attrName>ppt_x</p:attrName>
                                        </p:attrNameLst>
                                      </p:cBhvr>
                                      <p:tavLst>
                                        <p:tav tm="0">
                                          <p:val>
                                            <p:strVal val="#ppt_x"/>
                                          </p:val>
                                        </p:tav>
                                        <p:tav tm="100000">
                                          <p:val>
                                            <p:strVal val="#ppt_x"/>
                                          </p:val>
                                        </p:tav>
                                      </p:tavLst>
                                    </p:anim>
                                    <p:anim calcmode="lin" valueType="num">
                                      <p:cBhvr additive="base">
                                        <p:cTn id="11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49"/>
                                        </p:tgtEl>
                                        <p:attrNameLst>
                                          <p:attrName>style.visibility</p:attrName>
                                        </p:attrNameLst>
                                      </p:cBhvr>
                                      <p:to>
                                        <p:strVal val="visible"/>
                                      </p:to>
                                    </p:set>
                                    <p:anim calcmode="lin" valueType="num">
                                      <p:cBhvr additive="base">
                                        <p:cTn id="121" dur="500" fill="hold"/>
                                        <p:tgtEl>
                                          <p:spTgt spid="49"/>
                                        </p:tgtEl>
                                        <p:attrNameLst>
                                          <p:attrName>ppt_x</p:attrName>
                                        </p:attrNameLst>
                                      </p:cBhvr>
                                      <p:tavLst>
                                        <p:tav tm="0">
                                          <p:val>
                                            <p:strVal val="#ppt_x"/>
                                          </p:val>
                                        </p:tav>
                                        <p:tav tm="100000">
                                          <p:val>
                                            <p:strVal val="#ppt_x"/>
                                          </p:val>
                                        </p:tav>
                                      </p:tavLst>
                                    </p:anim>
                                    <p:anim calcmode="lin" valueType="num">
                                      <p:cBhvr additive="base">
                                        <p:cTn id="122"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0"/>
                                        </p:tgtEl>
                                        <p:attrNameLst>
                                          <p:attrName>style.visibility</p:attrName>
                                        </p:attrNameLst>
                                      </p:cBhvr>
                                      <p:to>
                                        <p:strVal val="visible"/>
                                      </p:to>
                                    </p:set>
                                    <p:anim calcmode="lin" valueType="num">
                                      <p:cBhvr additive="base">
                                        <p:cTn id="127" dur="500" fill="hold"/>
                                        <p:tgtEl>
                                          <p:spTgt spid="10"/>
                                        </p:tgtEl>
                                        <p:attrNameLst>
                                          <p:attrName>ppt_x</p:attrName>
                                        </p:attrNameLst>
                                      </p:cBhvr>
                                      <p:tavLst>
                                        <p:tav tm="0">
                                          <p:val>
                                            <p:strVal val="#ppt_x"/>
                                          </p:val>
                                        </p:tav>
                                        <p:tav tm="100000">
                                          <p:val>
                                            <p:strVal val="#ppt_x"/>
                                          </p:val>
                                        </p:tav>
                                      </p:tavLst>
                                    </p:anim>
                                    <p:anim calcmode="lin" valueType="num">
                                      <p:cBhvr additive="base">
                                        <p:cTn id="1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39"/>
                                        </p:tgtEl>
                                        <p:attrNameLst>
                                          <p:attrName>style.visibility</p:attrName>
                                        </p:attrNameLst>
                                      </p:cBhvr>
                                      <p:to>
                                        <p:strVal val="visible"/>
                                      </p:to>
                                    </p:set>
                                    <p:anim calcmode="lin" valueType="num">
                                      <p:cBhvr additive="base">
                                        <p:cTn id="133" dur="500" fill="hold"/>
                                        <p:tgtEl>
                                          <p:spTgt spid="39"/>
                                        </p:tgtEl>
                                        <p:attrNameLst>
                                          <p:attrName>ppt_x</p:attrName>
                                        </p:attrNameLst>
                                      </p:cBhvr>
                                      <p:tavLst>
                                        <p:tav tm="0">
                                          <p:val>
                                            <p:strVal val="#ppt_x"/>
                                          </p:val>
                                        </p:tav>
                                        <p:tav tm="100000">
                                          <p:val>
                                            <p:strVal val="#ppt_x"/>
                                          </p:val>
                                        </p:tav>
                                      </p:tavLst>
                                    </p:anim>
                                    <p:anim calcmode="lin" valueType="num">
                                      <p:cBhvr additive="base">
                                        <p:cTn id="13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17"/>
                                        </p:tgtEl>
                                        <p:attrNameLst>
                                          <p:attrName>style.visibility</p:attrName>
                                        </p:attrNameLst>
                                      </p:cBhvr>
                                      <p:to>
                                        <p:strVal val="visible"/>
                                      </p:to>
                                    </p:set>
                                    <p:anim calcmode="lin" valueType="num">
                                      <p:cBhvr additive="base">
                                        <p:cTn id="139" dur="500" fill="hold"/>
                                        <p:tgtEl>
                                          <p:spTgt spid="17"/>
                                        </p:tgtEl>
                                        <p:attrNameLst>
                                          <p:attrName>ppt_x</p:attrName>
                                        </p:attrNameLst>
                                      </p:cBhvr>
                                      <p:tavLst>
                                        <p:tav tm="0">
                                          <p:val>
                                            <p:strVal val="#ppt_x"/>
                                          </p:val>
                                        </p:tav>
                                        <p:tav tm="100000">
                                          <p:val>
                                            <p:strVal val="#ppt_x"/>
                                          </p:val>
                                        </p:tav>
                                      </p:tavLst>
                                    </p:anim>
                                    <p:anim calcmode="lin" valueType="num">
                                      <p:cBhvr additive="base">
                                        <p:cTn id="14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nodeType="clickEffect">
                                  <p:stCondLst>
                                    <p:cond delay="0"/>
                                  </p:stCondLst>
                                  <p:childTnLst>
                                    <p:set>
                                      <p:cBhvr>
                                        <p:cTn id="144" dur="1" fill="hold">
                                          <p:stCondLst>
                                            <p:cond delay="0"/>
                                          </p:stCondLst>
                                        </p:cTn>
                                        <p:tgtEl>
                                          <p:spTgt spid="38"/>
                                        </p:tgtEl>
                                        <p:attrNameLst>
                                          <p:attrName>style.visibility</p:attrName>
                                        </p:attrNameLst>
                                      </p:cBhvr>
                                      <p:to>
                                        <p:strVal val="visible"/>
                                      </p:to>
                                    </p:set>
                                    <p:anim calcmode="lin" valueType="num">
                                      <p:cBhvr additive="base">
                                        <p:cTn id="145" dur="500" fill="hold"/>
                                        <p:tgtEl>
                                          <p:spTgt spid="38"/>
                                        </p:tgtEl>
                                        <p:attrNameLst>
                                          <p:attrName>ppt_x</p:attrName>
                                        </p:attrNameLst>
                                      </p:cBhvr>
                                      <p:tavLst>
                                        <p:tav tm="0">
                                          <p:val>
                                            <p:strVal val="#ppt_x"/>
                                          </p:val>
                                        </p:tav>
                                        <p:tav tm="100000">
                                          <p:val>
                                            <p:strVal val="#ppt_x"/>
                                          </p:val>
                                        </p:tav>
                                      </p:tavLst>
                                    </p:anim>
                                    <p:anim calcmode="lin" valueType="num">
                                      <p:cBhvr additive="base">
                                        <p:cTn id="14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11"/>
                                        </p:tgtEl>
                                        <p:attrNameLst>
                                          <p:attrName>style.visibility</p:attrName>
                                        </p:attrNameLst>
                                      </p:cBhvr>
                                      <p:to>
                                        <p:strVal val="visible"/>
                                      </p:to>
                                    </p:set>
                                    <p:anim calcmode="lin" valueType="num">
                                      <p:cBhvr additive="base">
                                        <p:cTn id="151" dur="500" fill="hold"/>
                                        <p:tgtEl>
                                          <p:spTgt spid="11"/>
                                        </p:tgtEl>
                                        <p:attrNameLst>
                                          <p:attrName>ppt_x</p:attrName>
                                        </p:attrNameLst>
                                      </p:cBhvr>
                                      <p:tavLst>
                                        <p:tav tm="0">
                                          <p:val>
                                            <p:strVal val="#ppt_x"/>
                                          </p:val>
                                        </p:tav>
                                        <p:tav tm="100000">
                                          <p:val>
                                            <p:strVal val="#ppt_x"/>
                                          </p:val>
                                        </p:tav>
                                      </p:tavLst>
                                    </p:anim>
                                    <p:anim calcmode="lin" valueType="num">
                                      <p:cBhvr additive="base">
                                        <p:cTn id="15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nodeType="clickEffect">
                                  <p:stCondLst>
                                    <p:cond delay="0"/>
                                  </p:stCondLst>
                                  <p:childTnLst>
                                    <p:set>
                                      <p:cBhvr>
                                        <p:cTn id="156" dur="1" fill="hold">
                                          <p:stCondLst>
                                            <p:cond delay="0"/>
                                          </p:stCondLst>
                                        </p:cTn>
                                        <p:tgtEl>
                                          <p:spTgt spid="43"/>
                                        </p:tgtEl>
                                        <p:attrNameLst>
                                          <p:attrName>style.visibility</p:attrName>
                                        </p:attrNameLst>
                                      </p:cBhvr>
                                      <p:to>
                                        <p:strVal val="visible"/>
                                      </p:to>
                                    </p:set>
                                    <p:anim calcmode="lin" valueType="num">
                                      <p:cBhvr additive="base">
                                        <p:cTn id="157" dur="500" fill="hold"/>
                                        <p:tgtEl>
                                          <p:spTgt spid="43"/>
                                        </p:tgtEl>
                                        <p:attrNameLst>
                                          <p:attrName>ppt_x</p:attrName>
                                        </p:attrNameLst>
                                      </p:cBhvr>
                                      <p:tavLst>
                                        <p:tav tm="0">
                                          <p:val>
                                            <p:strVal val="#ppt_x"/>
                                          </p:val>
                                        </p:tav>
                                        <p:tav tm="100000">
                                          <p:val>
                                            <p:strVal val="#ppt_x"/>
                                          </p:val>
                                        </p:tav>
                                      </p:tavLst>
                                    </p:anim>
                                    <p:anim calcmode="lin" valueType="num">
                                      <p:cBhvr additive="base">
                                        <p:cTn id="15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18"/>
                                        </p:tgtEl>
                                        <p:attrNameLst>
                                          <p:attrName>style.visibility</p:attrName>
                                        </p:attrNameLst>
                                      </p:cBhvr>
                                      <p:to>
                                        <p:strVal val="visible"/>
                                      </p:to>
                                    </p:set>
                                    <p:anim calcmode="lin" valueType="num">
                                      <p:cBhvr additive="base">
                                        <p:cTn id="163" dur="500" fill="hold"/>
                                        <p:tgtEl>
                                          <p:spTgt spid="18"/>
                                        </p:tgtEl>
                                        <p:attrNameLst>
                                          <p:attrName>ppt_x</p:attrName>
                                        </p:attrNameLst>
                                      </p:cBhvr>
                                      <p:tavLst>
                                        <p:tav tm="0">
                                          <p:val>
                                            <p:strVal val="#ppt_x"/>
                                          </p:val>
                                        </p:tav>
                                        <p:tav tm="100000">
                                          <p:val>
                                            <p:strVal val="#ppt_x"/>
                                          </p:val>
                                        </p:tav>
                                      </p:tavLst>
                                    </p:anim>
                                    <p:anim calcmode="lin" valueType="num">
                                      <p:cBhvr additive="base">
                                        <p:cTn id="16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nodeType="clickEffect">
                                  <p:stCondLst>
                                    <p:cond delay="0"/>
                                  </p:stCondLst>
                                  <p:childTnLst>
                                    <p:set>
                                      <p:cBhvr>
                                        <p:cTn id="168" dur="1" fill="hold">
                                          <p:stCondLst>
                                            <p:cond delay="0"/>
                                          </p:stCondLst>
                                        </p:cTn>
                                        <p:tgtEl>
                                          <p:spTgt spid="52"/>
                                        </p:tgtEl>
                                        <p:attrNameLst>
                                          <p:attrName>style.visibility</p:attrName>
                                        </p:attrNameLst>
                                      </p:cBhvr>
                                      <p:to>
                                        <p:strVal val="visible"/>
                                      </p:to>
                                    </p:set>
                                    <p:anim calcmode="lin" valueType="num">
                                      <p:cBhvr additive="base">
                                        <p:cTn id="169" dur="500" fill="hold"/>
                                        <p:tgtEl>
                                          <p:spTgt spid="52"/>
                                        </p:tgtEl>
                                        <p:attrNameLst>
                                          <p:attrName>ppt_x</p:attrName>
                                        </p:attrNameLst>
                                      </p:cBhvr>
                                      <p:tavLst>
                                        <p:tav tm="0">
                                          <p:val>
                                            <p:strVal val="#ppt_x"/>
                                          </p:val>
                                        </p:tav>
                                        <p:tav tm="100000">
                                          <p:val>
                                            <p:strVal val="#ppt_x"/>
                                          </p:val>
                                        </p:tav>
                                      </p:tavLst>
                                    </p:anim>
                                    <p:anim calcmode="lin" valueType="num">
                                      <p:cBhvr additive="base">
                                        <p:cTn id="170"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12"/>
                                        </p:tgtEl>
                                        <p:attrNameLst>
                                          <p:attrName>style.visibility</p:attrName>
                                        </p:attrNameLst>
                                      </p:cBhvr>
                                      <p:to>
                                        <p:strVal val="visible"/>
                                      </p:to>
                                    </p:set>
                                    <p:anim calcmode="lin" valueType="num">
                                      <p:cBhvr additive="base">
                                        <p:cTn id="175" dur="500" fill="hold"/>
                                        <p:tgtEl>
                                          <p:spTgt spid="12"/>
                                        </p:tgtEl>
                                        <p:attrNameLst>
                                          <p:attrName>ppt_x</p:attrName>
                                        </p:attrNameLst>
                                      </p:cBhvr>
                                      <p:tavLst>
                                        <p:tav tm="0">
                                          <p:val>
                                            <p:strVal val="#ppt_x"/>
                                          </p:val>
                                        </p:tav>
                                        <p:tav tm="100000">
                                          <p:val>
                                            <p:strVal val="#ppt_x"/>
                                          </p:val>
                                        </p:tav>
                                      </p:tavLst>
                                    </p:anim>
                                    <p:anim calcmode="lin" valueType="num">
                                      <p:cBhvr additive="base">
                                        <p:cTn id="17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nodeType="clickEffect">
                                  <p:stCondLst>
                                    <p:cond delay="0"/>
                                  </p:stCondLst>
                                  <p:childTnLst>
                                    <p:set>
                                      <p:cBhvr>
                                        <p:cTn id="180" dur="1" fill="hold">
                                          <p:stCondLst>
                                            <p:cond delay="0"/>
                                          </p:stCondLst>
                                        </p:cTn>
                                        <p:tgtEl>
                                          <p:spTgt spid="37"/>
                                        </p:tgtEl>
                                        <p:attrNameLst>
                                          <p:attrName>style.visibility</p:attrName>
                                        </p:attrNameLst>
                                      </p:cBhvr>
                                      <p:to>
                                        <p:strVal val="visible"/>
                                      </p:to>
                                    </p:set>
                                    <p:anim calcmode="lin" valueType="num">
                                      <p:cBhvr additive="base">
                                        <p:cTn id="181" dur="500" fill="hold"/>
                                        <p:tgtEl>
                                          <p:spTgt spid="37"/>
                                        </p:tgtEl>
                                        <p:attrNameLst>
                                          <p:attrName>ppt_x</p:attrName>
                                        </p:attrNameLst>
                                      </p:cBhvr>
                                      <p:tavLst>
                                        <p:tav tm="0">
                                          <p:val>
                                            <p:strVal val="#ppt_x"/>
                                          </p:val>
                                        </p:tav>
                                        <p:tav tm="100000">
                                          <p:val>
                                            <p:strVal val="#ppt_x"/>
                                          </p:val>
                                        </p:tav>
                                      </p:tavLst>
                                    </p:anim>
                                    <p:anim calcmode="lin" valueType="num">
                                      <p:cBhvr additive="base">
                                        <p:cTn id="18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grpId="0" nodeType="clickEffect">
                                  <p:stCondLst>
                                    <p:cond delay="0"/>
                                  </p:stCondLst>
                                  <p:childTnLst>
                                    <p:set>
                                      <p:cBhvr>
                                        <p:cTn id="186" dur="1" fill="hold">
                                          <p:stCondLst>
                                            <p:cond delay="0"/>
                                          </p:stCondLst>
                                        </p:cTn>
                                        <p:tgtEl>
                                          <p:spTgt spid="19"/>
                                        </p:tgtEl>
                                        <p:attrNameLst>
                                          <p:attrName>style.visibility</p:attrName>
                                        </p:attrNameLst>
                                      </p:cBhvr>
                                      <p:to>
                                        <p:strVal val="visible"/>
                                      </p:to>
                                    </p:set>
                                    <p:anim calcmode="lin" valueType="num">
                                      <p:cBhvr additive="base">
                                        <p:cTn id="187" dur="500" fill="hold"/>
                                        <p:tgtEl>
                                          <p:spTgt spid="19"/>
                                        </p:tgtEl>
                                        <p:attrNameLst>
                                          <p:attrName>ppt_x</p:attrName>
                                        </p:attrNameLst>
                                      </p:cBhvr>
                                      <p:tavLst>
                                        <p:tav tm="0">
                                          <p:val>
                                            <p:strVal val="#ppt_x"/>
                                          </p:val>
                                        </p:tav>
                                        <p:tav tm="100000">
                                          <p:val>
                                            <p:strVal val="#ppt_x"/>
                                          </p:val>
                                        </p:tav>
                                      </p:tavLst>
                                    </p:anim>
                                    <p:anim calcmode="lin" valueType="num">
                                      <p:cBhvr additive="base">
                                        <p:cTn id="18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4" fill="hold" nodeType="clickEffect">
                                  <p:stCondLst>
                                    <p:cond delay="0"/>
                                  </p:stCondLst>
                                  <p:childTnLst>
                                    <p:set>
                                      <p:cBhvr>
                                        <p:cTn id="192" dur="1" fill="hold">
                                          <p:stCondLst>
                                            <p:cond delay="0"/>
                                          </p:stCondLst>
                                        </p:cTn>
                                        <p:tgtEl>
                                          <p:spTgt spid="54"/>
                                        </p:tgtEl>
                                        <p:attrNameLst>
                                          <p:attrName>style.visibility</p:attrName>
                                        </p:attrNameLst>
                                      </p:cBhvr>
                                      <p:to>
                                        <p:strVal val="visible"/>
                                      </p:to>
                                    </p:set>
                                    <p:anim calcmode="lin" valueType="num">
                                      <p:cBhvr additive="base">
                                        <p:cTn id="193" dur="500" fill="hold"/>
                                        <p:tgtEl>
                                          <p:spTgt spid="54"/>
                                        </p:tgtEl>
                                        <p:attrNameLst>
                                          <p:attrName>ppt_x</p:attrName>
                                        </p:attrNameLst>
                                      </p:cBhvr>
                                      <p:tavLst>
                                        <p:tav tm="0">
                                          <p:val>
                                            <p:strVal val="#ppt_x"/>
                                          </p:val>
                                        </p:tav>
                                        <p:tav tm="100000">
                                          <p:val>
                                            <p:strVal val="#ppt_x"/>
                                          </p:val>
                                        </p:tav>
                                      </p:tavLst>
                                    </p:anim>
                                    <p:anim calcmode="lin" valueType="num">
                                      <p:cBhvr additive="base">
                                        <p:cTn id="194"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grpId="0" nodeType="clickEffect">
                                  <p:stCondLst>
                                    <p:cond delay="0"/>
                                  </p:stCondLst>
                                  <p:childTnLst>
                                    <p:set>
                                      <p:cBhvr>
                                        <p:cTn id="198" dur="1" fill="hold">
                                          <p:stCondLst>
                                            <p:cond delay="0"/>
                                          </p:stCondLst>
                                        </p:cTn>
                                        <p:tgtEl>
                                          <p:spTgt spid="13"/>
                                        </p:tgtEl>
                                        <p:attrNameLst>
                                          <p:attrName>style.visibility</p:attrName>
                                        </p:attrNameLst>
                                      </p:cBhvr>
                                      <p:to>
                                        <p:strVal val="visible"/>
                                      </p:to>
                                    </p:set>
                                    <p:anim calcmode="lin" valueType="num">
                                      <p:cBhvr additive="base">
                                        <p:cTn id="199" dur="500" fill="hold"/>
                                        <p:tgtEl>
                                          <p:spTgt spid="13"/>
                                        </p:tgtEl>
                                        <p:attrNameLst>
                                          <p:attrName>ppt_x</p:attrName>
                                        </p:attrNameLst>
                                      </p:cBhvr>
                                      <p:tavLst>
                                        <p:tav tm="0">
                                          <p:val>
                                            <p:strVal val="#ppt_x"/>
                                          </p:val>
                                        </p:tav>
                                        <p:tav tm="100000">
                                          <p:val>
                                            <p:strVal val="#ppt_x"/>
                                          </p:val>
                                        </p:tav>
                                      </p:tavLst>
                                    </p:anim>
                                    <p:anim calcmode="lin" valueType="num">
                                      <p:cBhvr additive="base">
                                        <p:cTn id="20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4" fill="hold" nodeType="clickEffect">
                                  <p:stCondLst>
                                    <p:cond delay="0"/>
                                  </p:stCondLst>
                                  <p:childTnLst>
                                    <p:set>
                                      <p:cBhvr>
                                        <p:cTn id="204" dur="1" fill="hold">
                                          <p:stCondLst>
                                            <p:cond delay="0"/>
                                          </p:stCondLst>
                                        </p:cTn>
                                        <p:tgtEl>
                                          <p:spTgt spid="36"/>
                                        </p:tgtEl>
                                        <p:attrNameLst>
                                          <p:attrName>style.visibility</p:attrName>
                                        </p:attrNameLst>
                                      </p:cBhvr>
                                      <p:to>
                                        <p:strVal val="visible"/>
                                      </p:to>
                                    </p:set>
                                    <p:anim calcmode="lin" valueType="num">
                                      <p:cBhvr additive="base">
                                        <p:cTn id="205" dur="500" fill="hold"/>
                                        <p:tgtEl>
                                          <p:spTgt spid="36"/>
                                        </p:tgtEl>
                                        <p:attrNameLst>
                                          <p:attrName>ppt_x</p:attrName>
                                        </p:attrNameLst>
                                      </p:cBhvr>
                                      <p:tavLst>
                                        <p:tav tm="0">
                                          <p:val>
                                            <p:strVal val="#ppt_x"/>
                                          </p:val>
                                        </p:tav>
                                        <p:tav tm="100000">
                                          <p:val>
                                            <p:strVal val="#ppt_x"/>
                                          </p:val>
                                        </p:tav>
                                      </p:tavLst>
                                    </p:anim>
                                    <p:anim calcmode="lin" valueType="num">
                                      <p:cBhvr additive="base">
                                        <p:cTn id="20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4" fill="hold" grpId="0" nodeType="clickEffect">
                                  <p:stCondLst>
                                    <p:cond delay="0"/>
                                  </p:stCondLst>
                                  <p:childTnLst>
                                    <p:set>
                                      <p:cBhvr>
                                        <p:cTn id="210" dur="1" fill="hold">
                                          <p:stCondLst>
                                            <p:cond delay="0"/>
                                          </p:stCondLst>
                                        </p:cTn>
                                        <p:tgtEl>
                                          <p:spTgt spid="20"/>
                                        </p:tgtEl>
                                        <p:attrNameLst>
                                          <p:attrName>style.visibility</p:attrName>
                                        </p:attrNameLst>
                                      </p:cBhvr>
                                      <p:to>
                                        <p:strVal val="visible"/>
                                      </p:to>
                                    </p:set>
                                    <p:anim calcmode="lin" valueType="num">
                                      <p:cBhvr additive="base">
                                        <p:cTn id="211" dur="500" fill="hold"/>
                                        <p:tgtEl>
                                          <p:spTgt spid="20"/>
                                        </p:tgtEl>
                                        <p:attrNameLst>
                                          <p:attrName>ppt_x</p:attrName>
                                        </p:attrNameLst>
                                      </p:cBhvr>
                                      <p:tavLst>
                                        <p:tav tm="0">
                                          <p:val>
                                            <p:strVal val="#ppt_x"/>
                                          </p:val>
                                        </p:tav>
                                        <p:tav tm="100000">
                                          <p:val>
                                            <p:strVal val="#ppt_x"/>
                                          </p:val>
                                        </p:tav>
                                      </p:tavLst>
                                    </p:anim>
                                    <p:anim calcmode="lin" valueType="num">
                                      <p:cBhvr additive="base">
                                        <p:cTn id="21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 presetClass="entr" presetSubtype="4" fill="hold" nodeType="clickEffect">
                                  <p:stCondLst>
                                    <p:cond delay="0"/>
                                  </p:stCondLst>
                                  <p:childTnLst>
                                    <p:set>
                                      <p:cBhvr>
                                        <p:cTn id="216" dur="1" fill="hold">
                                          <p:stCondLst>
                                            <p:cond delay="0"/>
                                          </p:stCondLst>
                                        </p:cTn>
                                        <p:tgtEl>
                                          <p:spTgt spid="55"/>
                                        </p:tgtEl>
                                        <p:attrNameLst>
                                          <p:attrName>style.visibility</p:attrName>
                                        </p:attrNameLst>
                                      </p:cBhvr>
                                      <p:to>
                                        <p:strVal val="visible"/>
                                      </p:to>
                                    </p:set>
                                    <p:anim calcmode="lin" valueType="num">
                                      <p:cBhvr additive="base">
                                        <p:cTn id="217" dur="500" fill="hold"/>
                                        <p:tgtEl>
                                          <p:spTgt spid="55"/>
                                        </p:tgtEl>
                                        <p:attrNameLst>
                                          <p:attrName>ppt_x</p:attrName>
                                        </p:attrNameLst>
                                      </p:cBhvr>
                                      <p:tavLst>
                                        <p:tav tm="0">
                                          <p:val>
                                            <p:strVal val="#ppt_x"/>
                                          </p:val>
                                        </p:tav>
                                        <p:tav tm="100000">
                                          <p:val>
                                            <p:strVal val="#ppt_x"/>
                                          </p:val>
                                        </p:tav>
                                      </p:tavLst>
                                    </p:anim>
                                    <p:anim calcmode="lin" valueType="num">
                                      <p:cBhvr additive="base">
                                        <p:cTn id="21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2" presetClass="entr" presetSubtype="4" fill="hold" grpId="0" nodeType="clickEffect">
                                  <p:stCondLst>
                                    <p:cond delay="0"/>
                                  </p:stCondLst>
                                  <p:childTnLst>
                                    <p:set>
                                      <p:cBhvr>
                                        <p:cTn id="222" dur="1" fill="hold">
                                          <p:stCondLst>
                                            <p:cond delay="0"/>
                                          </p:stCondLst>
                                        </p:cTn>
                                        <p:tgtEl>
                                          <p:spTgt spid="14"/>
                                        </p:tgtEl>
                                        <p:attrNameLst>
                                          <p:attrName>style.visibility</p:attrName>
                                        </p:attrNameLst>
                                      </p:cBhvr>
                                      <p:to>
                                        <p:strVal val="visible"/>
                                      </p:to>
                                    </p:set>
                                    <p:anim calcmode="lin" valueType="num">
                                      <p:cBhvr additive="base">
                                        <p:cTn id="223" dur="500" fill="hold"/>
                                        <p:tgtEl>
                                          <p:spTgt spid="14"/>
                                        </p:tgtEl>
                                        <p:attrNameLst>
                                          <p:attrName>ppt_x</p:attrName>
                                        </p:attrNameLst>
                                      </p:cBhvr>
                                      <p:tavLst>
                                        <p:tav tm="0">
                                          <p:val>
                                            <p:strVal val="#ppt_x"/>
                                          </p:val>
                                        </p:tav>
                                        <p:tav tm="100000">
                                          <p:val>
                                            <p:strVal val="#ppt_x"/>
                                          </p:val>
                                        </p:tav>
                                      </p:tavLst>
                                    </p:anim>
                                    <p:anim calcmode="lin" valueType="num">
                                      <p:cBhvr additive="base">
                                        <p:cTn id="2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25" fill="hold">
                      <p:stCondLst>
                        <p:cond delay="indefinite"/>
                      </p:stCondLst>
                      <p:childTnLst>
                        <p:par>
                          <p:cTn id="226" fill="hold">
                            <p:stCondLst>
                              <p:cond delay="0"/>
                            </p:stCondLst>
                            <p:childTnLst>
                              <p:par>
                                <p:cTn id="227" presetID="2" presetClass="entr" presetSubtype="4" fill="hold" nodeType="clickEffect">
                                  <p:stCondLst>
                                    <p:cond delay="0"/>
                                  </p:stCondLst>
                                  <p:childTnLst>
                                    <p:set>
                                      <p:cBhvr>
                                        <p:cTn id="228" dur="1" fill="hold">
                                          <p:stCondLst>
                                            <p:cond delay="0"/>
                                          </p:stCondLst>
                                        </p:cTn>
                                        <p:tgtEl>
                                          <p:spTgt spid="42"/>
                                        </p:tgtEl>
                                        <p:attrNameLst>
                                          <p:attrName>style.visibility</p:attrName>
                                        </p:attrNameLst>
                                      </p:cBhvr>
                                      <p:to>
                                        <p:strVal val="visible"/>
                                      </p:to>
                                    </p:set>
                                    <p:anim calcmode="lin" valueType="num">
                                      <p:cBhvr additive="base">
                                        <p:cTn id="229" dur="500" fill="hold"/>
                                        <p:tgtEl>
                                          <p:spTgt spid="42"/>
                                        </p:tgtEl>
                                        <p:attrNameLst>
                                          <p:attrName>ppt_x</p:attrName>
                                        </p:attrNameLst>
                                      </p:cBhvr>
                                      <p:tavLst>
                                        <p:tav tm="0">
                                          <p:val>
                                            <p:strVal val="#ppt_x"/>
                                          </p:val>
                                        </p:tav>
                                        <p:tav tm="100000">
                                          <p:val>
                                            <p:strVal val="#ppt_x"/>
                                          </p:val>
                                        </p:tav>
                                      </p:tavLst>
                                    </p:anim>
                                    <p:anim calcmode="lin" valueType="num">
                                      <p:cBhvr additive="base">
                                        <p:cTn id="23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31" fill="hold">
                      <p:stCondLst>
                        <p:cond delay="indefinite"/>
                      </p:stCondLst>
                      <p:childTnLst>
                        <p:par>
                          <p:cTn id="232" fill="hold">
                            <p:stCondLst>
                              <p:cond delay="0"/>
                            </p:stCondLst>
                            <p:childTnLst>
                              <p:par>
                                <p:cTn id="233" presetID="2" presetClass="entr" presetSubtype="4" fill="hold" grpId="0" nodeType="clickEffect">
                                  <p:stCondLst>
                                    <p:cond delay="0"/>
                                  </p:stCondLst>
                                  <p:childTnLst>
                                    <p:set>
                                      <p:cBhvr>
                                        <p:cTn id="234" dur="1" fill="hold">
                                          <p:stCondLst>
                                            <p:cond delay="0"/>
                                          </p:stCondLst>
                                        </p:cTn>
                                        <p:tgtEl>
                                          <p:spTgt spid="21"/>
                                        </p:tgtEl>
                                        <p:attrNameLst>
                                          <p:attrName>style.visibility</p:attrName>
                                        </p:attrNameLst>
                                      </p:cBhvr>
                                      <p:to>
                                        <p:strVal val="visible"/>
                                      </p:to>
                                    </p:set>
                                    <p:anim calcmode="lin" valueType="num">
                                      <p:cBhvr additive="base">
                                        <p:cTn id="235" dur="500" fill="hold"/>
                                        <p:tgtEl>
                                          <p:spTgt spid="21"/>
                                        </p:tgtEl>
                                        <p:attrNameLst>
                                          <p:attrName>ppt_x</p:attrName>
                                        </p:attrNameLst>
                                      </p:cBhvr>
                                      <p:tavLst>
                                        <p:tav tm="0">
                                          <p:val>
                                            <p:strVal val="#ppt_x"/>
                                          </p:val>
                                        </p:tav>
                                        <p:tav tm="100000">
                                          <p:val>
                                            <p:strVal val="#ppt_x"/>
                                          </p:val>
                                        </p:tav>
                                      </p:tavLst>
                                    </p:anim>
                                    <p:anim calcmode="lin" valueType="num">
                                      <p:cBhvr additive="base">
                                        <p:cTn id="23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58" grpId="0" animBg="1"/>
      <p:bldP spid="5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sultado de imagen para dibujos de iglesias a color | Vector art design,  Church 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57120"/>
            <a:ext cx="2052320" cy="24587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Título 1"/>
          <p:cNvSpPr txBox="1">
            <a:spLocks/>
          </p:cNvSpPr>
          <p:nvPr/>
        </p:nvSpPr>
        <p:spPr>
          <a:xfrm>
            <a:off x="2514812" y="112135"/>
            <a:ext cx="8911687" cy="649865"/>
          </a:xfrm>
          <a:prstGeom prst="rect">
            <a:avLst/>
          </a:prstGeom>
        </p:spPr>
        <p:txBody>
          <a:bodyPr>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_tradnl" dirty="0" smtClean="0"/>
              <a:t>Ejemplos de descripción</a:t>
            </a:r>
            <a:r>
              <a:rPr lang="es-ES" dirty="0" smtClean="0"/>
              <a:t> del espacio</a:t>
            </a:r>
            <a:endParaRPr lang="es-ES_tradnl" dirty="0"/>
          </a:p>
        </p:txBody>
      </p:sp>
      <p:sp>
        <p:nvSpPr>
          <p:cNvPr id="2" name="Rectángulo redondeado 1"/>
          <p:cNvSpPr/>
          <p:nvPr/>
        </p:nvSpPr>
        <p:spPr>
          <a:xfrm>
            <a:off x="2052320" y="1666240"/>
            <a:ext cx="2021840" cy="418592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just"/>
            <a:r>
              <a:rPr lang="es-ES_tradnl" sz="1200" dirty="0" smtClean="0"/>
              <a:t>Una iglesia, ubicada en una colina, cuyas paredes son entre rojizas a rosadas, tiene una puerta doble delantera de madera, cuenta con tres ventadas ovaladas en su costado. Cuenta con dos cruces una de ellas esta situada arriba de la puerta principal y la segunda en el campanario.  </a:t>
            </a:r>
            <a:endParaRPr lang="es-ES_tradnl" sz="1200" dirty="0"/>
          </a:p>
        </p:txBody>
      </p:sp>
      <p:sp>
        <p:nvSpPr>
          <p:cNvPr id="8" name="Rectángulo redondeado 7"/>
          <p:cNvSpPr/>
          <p:nvPr/>
        </p:nvSpPr>
        <p:spPr>
          <a:xfrm>
            <a:off x="6126479" y="1666240"/>
            <a:ext cx="2021840" cy="418592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S_tradnl" sz="1400" dirty="0" smtClean="0"/>
              <a:t>Los personajes dentro de esta escena  producen sensaciones de esperanza, amor, adoración</a:t>
            </a:r>
            <a:r>
              <a:rPr lang="es-ES" sz="1400" dirty="0" smtClean="0"/>
              <a:t>, concentración, anhelo, consuelo.</a:t>
            </a:r>
          </a:p>
          <a:p>
            <a:pPr algn="ctr"/>
            <a:r>
              <a:rPr lang="es-ES" sz="1400" dirty="0" smtClean="0"/>
              <a:t>Brindado por un ambiente religioso.</a:t>
            </a:r>
            <a:endParaRPr lang="es-ES_tradnl" sz="1400" dirty="0"/>
          </a:p>
        </p:txBody>
      </p:sp>
      <p:sp>
        <p:nvSpPr>
          <p:cNvPr id="9" name="Rectángulo redondeado 8"/>
          <p:cNvSpPr/>
          <p:nvPr/>
        </p:nvSpPr>
        <p:spPr>
          <a:xfrm>
            <a:off x="9990383" y="1666240"/>
            <a:ext cx="2021840" cy="418592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r>
              <a:rPr lang="es-ES_tradnl" sz="1200" dirty="0" smtClean="0"/>
              <a:t>Espacio religioso </a:t>
            </a:r>
            <a:endParaRPr lang="es-ES_tradnl" sz="1200" dirty="0"/>
          </a:p>
        </p:txBody>
      </p:sp>
      <p:sp>
        <p:nvSpPr>
          <p:cNvPr id="5" name="Rectángulo redondeado 4"/>
          <p:cNvSpPr/>
          <p:nvPr/>
        </p:nvSpPr>
        <p:spPr>
          <a:xfrm>
            <a:off x="381000" y="4897120"/>
            <a:ext cx="1290320" cy="34544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s-ES_tradnl" dirty="0" smtClean="0"/>
              <a:t>F</a:t>
            </a:r>
            <a:r>
              <a:rPr lang="es-ES" dirty="0" smtClean="0"/>
              <a:t>ÍSICO</a:t>
            </a:r>
            <a:endParaRPr lang="es-ES_tradnl" dirty="0"/>
          </a:p>
        </p:txBody>
      </p:sp>
      <p:pic>
        <p:nvPicPr>
          <p:cNvPr id="1028" name="Picture 4" descr="acerdote de la iglesia católica | Vector Gratis"/>
          <p:cNvPicPr>
            <a:picLocks noChangeAspect="1" noChangeArrowheads="1"/>
          </p:cNvPicPr>
          <p:nvPr/>
        </p:nvPicPr>
        <p:blipFill rotWithShape="1">
          <a:blip r:embed="rId3">
            <a:extLst>
              <a:ext uri="{28A0092B-C50C-407E-A947-70E740481C1C}">
                <a14:useLocalDpi xmlns:a14="http://schemas.microsoft.com/office/drawing/2010/main" val="0"/>
              </a:ext>
            </a:extLst>
          </a:blip>
          <a:srcRect l="27688" t="-188" r="1511" b="188"/>
          <a:stretch/>
        </p:blipFill>
        <p:spPr bwMode="auto">
          <a:xfrm>
            <a:off x="4284415" y="2220501"/>
            <a:ext cx="1853472" cy="259533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Rectángulo redondeado 11"/>
          <p:cNvSpPr/>
          <p:nvPr/>
        </p:nvSpPr>
        <p:spPr>
          <a:xfrm>
            <a:off x="381000" y="4874542"/>
            <a:ext cx="1290320" cy="345440"/>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s-ES_tradnl" dirty="0" smtClean="0"/>
              <a:t>F</a:t>
            </a:r>
            <a:r>
              <a:rPr lang="es-ES" dirty="0" smtClean="0"/>
              <a:t>ÍSICO</a:t>
            </a:r>
            <a:endParaRPr lang="es-ES_tradnl" dirty="0"/>
          </a:p>
        </p:txBody>
      </p:sp>
      <p:sp>
        <p:nvSpPr>
          <p:cNvPr id="13" name="Rectángulo redondeado 12"/>
          <p:cNvSpPr/>
          <p:nvPr/>
        </p:nvSpPr>
        <p:spPr>
          <a:xfrm>
            <a:off x="4284415" y="4870027"/>
            <a:ext cx="1655515" cy="3815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400" dirty="0" smtClean="0"/>
              <a:t>P</a:t>
            </a:r>
            <a:r>
              <a:rPr lang="es-ES" sz="1400" dirty="0" smtClean="0"/>
              <a:t>SICOLÓGICO</a:t>
            </a:r>
            <a:endParaRPr lang="es-ES_tradnl" sz="1400" dirty="0"/>
          </a:p>
        </p:txBody>
      </p:sp>
      <p:pic>
        <p:nvPicPr>
          <p:cNvPr id="1030" name="Picture 6" descr="glesia Católica De Piedra Vieja En Estilo De La Historieta Ilustración 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0206" y="2308565"/>
            <a:ext cx="1844770" cy="24192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6" name="Rectángulo redondeado 15"/>
          <p:cNvSpPr/>
          <p:nvPr/>
        </p:nvSpPr>
        <p:spPr>
          <a:xfrm>
            <a:off x="8241593" y="4908401"/>
            <a:ext cx="1655515" cy="381565"/>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s-ES_tradnl" sz="1400" dirty="0" smtClean="0"/>
              <a:t>SOCIAL</a:t>
            </a:r>
            <a:endParaRPr lang="es-ES_tradnl" sz="1400" dirty="0"/>
          </a:p>
        </p:txBody>
      </p:sp>
    </p:spTree>
    <p:extLst>
      <p:ext uri="{BB962C8B-B14F-4D97-AF65-F5344CB8AC3E}">
        <p14:creationId xmlns:p14="http://schemas.microsoft.com/office/powerpoint/2010/main" val="4370020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943212" y="124802"/>
            <a:ext cx="2441233" cy="416076"/>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CL" sz="1600" b="1" dirty="0" smtClean="0">
                <a:solidFill>
                  <a:srgbClr val="0070C0"/>
                </a:solidFill>
              </a:rPr>
              <a:t>Elementos   Narrativos</a:t>
            </a:r>
            <a:endParaRPr lang="es-CL" sz="1600" b="1" dirty="0">
              <a:solidFill>
                <a:srgbClr val="0070C0"/>
              </a:solidFill>
            </a:endParaRPr>
          </a:p>
        </p:txBody>
      </p:sp>
      <p:sp>
        <p:nvSpPr>
          <p:cNvPr id="4" name="21 Rectángulo"/>
          <p:cNvSpPr/>
          <p:nvPr/>
        </p:nvSpPr>
        <p:spPr>
          <a:xfrm>
            <a:off x="2178424" y="931491"/>
            <a:ext cx="7772399" cy="1031780"/>
          </a:xfrm>
          <a:prstGeom prst="rect">
            <a:avLst/>
          </a:prstGeom>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endParaRPr lang="es-ES" sz="1400" b="1" dirty="0" smtClean="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2000" b="1" dirty="0" smtClean="0">
                <a:effectLst/>
                <a:ea typeface="Calibri" panose="020F0502020204030204" pitchFamily="34" charset="0"/>
                <a:cs typeface="Times New Roman" panose="02020603050405020304" pitchFamily="18" charset="0"/>
              </a:rPr>
              <a:t>MUNDOS</a:t>
            </a:r>
            <a:endParaRPr lang="es-ES" sz="2000" dirty="0" smtClean="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1200" dirty="0">
                <a:latin typeface="Calibri" panose="020F0502020204030204" pitchFamily="34" charset="0"/>
                <a:ea typeface="Calibri" panose="020F0502020204030204" pitchFamily="34" charset="0"/>
                <a:cs typeface="Times New Roman" panose="02020603050405020304" pitchFamily="18" charset="0"/>
              </a:rPr>
              <a:t> (UNIVERSO FICTICIO, ESCOGIDO POR EL AUTOR, QUE POSEEN LEYES Y FORMAS DE COMPORTAMIENTOS ESPECIFICOS</a:t>
            </a:r>
            <a:r>
              <a:rPr lang="es-ES" sz="1400" dirty="0">
                <a:latin typeface="Calibri" panose="020F0502020204030204" pitchFamily="34" charset="0"/>
                <a:ea typeface="Calibri" panose="020F0502020204030204" pitchFamily="34" charset="0"/>
                <a:cs typeface="Times New Roman" panose="02020603050405020304" pitchFamily="18" charset="0"/>
              </a:rPr>
              <a:t>)</a:t>
            </a:r>
            <a:endParaRPr lang="es-CL" sz="12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endParaRPr lang="es-ES" sz="1200" dirty="0" smtClean="0">
              <a:effectLst/>
              <a:ea typeface="Calibri" panose="020F0502020204030204" pitchFamily="34" charset="0"/>
              <a:cs typeface="Times New Roman" panose="02020603050405020304" pitchFamily="18" charset="0"/>
            </a:endParaRPr>
          </a:p>
          <a:p>
            <a:pPr algn="ctr">
              <a:lnSpc>
                <a:spcPct val="115000"/>
              </a:lnSpc>
              <a:spcAft>
                <a:spcPts val="1000"/>
              </a:spcAft>
            </a:pPr>
            <a:endParaRPr lang="es-CL" sz="1100" dirty="0">
              <a:effectLst/>
              <a:ea typeface="Calibri" panose="020F0502020204030204" pitchFamily="34" charset="0"/>
              <a:cs typeface="Times New Roman" panose="02020603050405020304" pitchFamily="18" charset="0"/>
            </a:endParaRPr>
          </a:p>
        </p:txBody>
      </p:sp>
      <p:sp>
        <p:nvSpPr>
          <p:cNvPr id="5" name="39 Rectángulo"/>
          <p:cNvSpPr/>
          <p:nvPr/>
        </p:nvSpPr>
        <p:spPr>
          <a:xfrm>
            <a:off x="190799" y="2785388"/>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COTIDIANO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88 Rectángulo"/>
          <p:cNvSpPr/>
          <p:nvPr/>
        </p:nvSpPr>
        <p:spPr>
          <a:xfrm>
            <a:off x="1519114" y="2785385"/>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REALISTA</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89 Rectángulo"/>
          <p:cNvSpPr/>
          <p:nvPr/>
        </p:nvSpPr>
        <p:spPr>
          <a:xfrm>
            <a:off x="2873919" y="2785385"/>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MARAVILLOSO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90 Rectángulo"/>
          <p:cNvSpPr/>
          <p:nvPr/>
        </p:nvSpPr>
        <p:spPr>
          <a:xfrm>
            <a:off x="4161129" y="2785384"/>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FANTÁSTICO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91 Rectángulo"/>
          <p:cNvSpPr/>
          <p:nvPr/>
        </p:nvSpPr>
        <p:spPr>
          <a:xfrm>
            <a:off x="5457563" y="2785388"/>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CIENCIA</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FICCIÓN</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92 Rectángulo"/>
          <p:cNvSpPr/>
          <p:nvPr/>
        </p:nvSpPr>
        <p:spPr>
          <a:xfrm>
            <a:off x="6777385" y="2785388"/>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TERRORÍFICO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93 Rectángulo"/>
          <p:cNvSpPr/>
          <p:nvPr/>
        </p:nvSpPr>
        <p:spPr>
          <a:xfrm>
            <a:off x="8157950" y="2785388"/>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ONÍRICO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94 Rectángulo"/>
          <p:cNvSpPr/>
          <p:nvPr/>
        </p:nvSpPr>
        <p:spPr>
          <a:xfrm>
            <a:off x="9538515" y="2785387"/>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UTÓPICO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95 Rectángulo"/>
          <p:cNvSpPr/>
          <p:nvPr/>
        </p:nvSpPr>
        <p:spPr>
          <a:xfrm>
            <a:off x="10919080" y="2785386"/>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REALISMO MÁGICO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288 Rectángulo redondeado"/>
          <p:cNvSpPr/>
          <p:nvPr/>
        </p:nvSpPr>
        <p:spPr>
          <a:xfrm>
            <a:off x="190799" y="4236459"/>
            <a:ext cx="1091565" cy="182753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100">
                <a:effectLst/>
                <a:latin typeface="Calibri" panose="020F0502020204030204" pitchFamily="34" charset="0"/>
                <a:ea typeface="Calibri" panose="020F0502020204030204" pitchFamily="34" charset="0"/>
                <a:cs typeface="Times New Roman" panose="02020603050405020304" pitchFamily="18" charset="0"/>
              </a:rPr>
              <a:t>SUELE SER TODO NORMAL, NO PASA NADA QUE NO SEA COTIDIANO EN LA NARRACIÓN</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289 Rectángulo redondeado"/>
          <p:cNvSpPr/>
          <p:nvPr/>
        </p:nvSpPr>
        <p:spPr>
          <a:xfrm>
            <a:off x="1404919" y="4236459"/>
            <a:ext cx="1296035" cy="180149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ES LO MISMO QUE EL ANTERIOR PERO ESTÁ AMBIENTADO EN UNA ÉPOCA O HECHO HISTÓRICO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290 Rectángulo redondeado"/>
          <p:cNvSpPr/>
          <p:nvPr/>
        </p:nvSpPr>
        <p:spPr>
          <a:xfrm>
            <a:off x="2823509" y="4236459"/>
            <a:ext cx="1214120" cy="188277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100">
                <a:effectLst/>
                <a:latin typeface="Calibri" panose="020F0502020204030204" pitchFamily="34" charset="0"/>
                <a:ea typeface="Calibri" panose="020F0502020204030204" pitchFamily="34" charset="0"/>
                <a:cs typeface="Times New Roman" panose="02020603050405020304" pitchFamily="18" charset="0"/>
              </a:rPr>
              <a:t>PASAN COSAS SUBREALISTAS PERO PARA LOS PERSONAJES TODO ES NORMAL</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291 Rectángulo redondeado"/>
          <p:cNvSpPr/>
          <p:nvPr/>
        </p:nvSpPr>
        <p:spPr>
          <a:xfrm>
            <a:off x="4175099" y="4236459"/>
            <a:ext cx="1200150" cy="241554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SE PRODUCE UN QUIEBRE EN LA ESCENA SUBREALISTAS YA QUE PARA LOS PERSONAJES ESO NOSUCEDE EN SU VIDA COTIDIANA.</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292 Rectángulo redondeado"/>
          <p:cNvSpPr/>
          <p:nvPr/>
        </p:nvSpPr>
        <p:spPr>
          <a:xfrm>
            <a:off x="5524798" y="4229791"/>
            <a:ext cx="1091565" cy="189611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HABLAN DEL FUTURO Y SIEMPRE APARECEN AVANCES TECNOLÓGICOS (ROBOTS, ALIENS, ETC)</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293 Rectángulo redondeado"/>
          <p:cNvSpPr/>
          <p:nvPr/>
        </p:nvSpPr>
        <p:spPr>
          <a:xfrm>
            <a:off x="6699392" y="4229791"/>
            <a:ext cx="1391920" cy="159639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SU MISIÓN ES CAUSAR MIEDO AL LECTOR MEDIANTE LOS SUCESOS PARANORMALES</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 name="294 Rectángulo redondeado"/>
          <p:cNvSpPr/>
          <p:nvPr/>
        </p:nvSpPr>
        <p:spPr>
          <a:xfrm>
            <a:off x="8186176" y="4133530"/>
            <a:ext cx="1446530" cy="270192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SE CARACTERIZA POR LA CONSTANTE CONFUSIÓN ENTRE LA REALIDAD Y LOS SUEÑOS, ES DECIR TANTO EL PERSONAJE COMO </a:t>
            </a:r>
            <a:r>
              <a:rPr lang="es-ES" sz="1000" dirty="0">
                <a:effectLst/>
                <a:latin typeface="Calibri" panose="020F0502020204030204" pitchFamily="34" charset="0"/>
                <a:ea typeface="Calibri" panose="020F0502020204030204" pitchFamily="34" charset="0"/>
                <a:cs typeface="Times New Roman" panose="02020603050405020304" pitchFamily="18" charset="0"/>
              </a:rPr>
              <a:t>EL </a:t>
            </a:r>
            <a:r>
              <a:rPr lang="es-ES" sz="1100" dirty="0">
                <a:effectLst/>
                <a:latin typeface="Calibri" panose="020F0502020204030204" pitchFamily="34" charset="0"/>
                <a:ea typeface="Calibri" panose="020F0502020204030204" pitchFamily="34" charset="0"/>
                <a:cs typeface="Times New Roman" panose="02020603050405020304" pitchFamily="18" charset="0"/>
              </a:rPr>
              <a:t>NARRADOR NO SABEN SI LO QUE OCURRE EN EL RELATO ES PARTE DE LA REALIDAD O SUEÑO.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 name="295 Rectángulo redondeado"/>
          <p:cNvSpPr/>
          <p:nvPr/>
        </p:nvSpPr>
        <p:spPr>
          <a:xfrm>
            <a:off x="9728587" y="4236459"/>
            <a:ext cx="1159510" cy="208788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SE CARACTERIZA POR PRESENTAR UN MUNDO IMPOSIBLE DE ALCANZAR, YA QUE DESCRIBE UN ESTADO IDEAL Y PERFECTO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296 Rectángulo redondeado"/>
          <p:cNvSpPr/>
          <p:nvPr/>
        </p:nvSpPr>
        <p:spPr>
          <a:xfrm>
            <a:off x="10950355" y="3805870"/>
            <a:ext cx="1214120" cy="3029585"/>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dirty="0">
                <a:effectLst/>
                <a:latin typeface="Calibri" panose="020F0502020204030204" pitchFamily="34" charset="0"/>
                <a:ea typeface="Calibri" panose="020F0502020204030204" pitchFamily="34" charset="0"/>
                <a:cs typeface="Times New Roman" panose="02020603050405020304" pitchFamily="18" charset="0"/>
              </a:rPr>
              <a:t>MUNDO DONDE SE PRESENTA A LOS SERES HUMANOS Y SU ENTORNO EN UN MUNDO DE FANTASIA Y MISTERIO EN EL CUAL LA REALIDAD Y LO MARAVILLOSO SE FUNDEN COMO SI FUERA UNO SOLO.</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3" name="Conector recto de flecha 22"/>
          <p:cNvCxnSpPr/>
          <p:nvPr/>
        </p:nvCxnSpPr>
        <p:spPr>
          <a:xfrm>
            <a:off x="6074183" y="1977845"/>
            <a:ext cx="4268" cy="82027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5" name="Conector recto de flecha 24"/>
          <p:cNvCxnSpPr/>
          <p:nvPr/>
        </p:nvCxnSpPr>
        <p:spPr>
          <a:xfrm>
            <a:off x="2086507" y="3347917"/>
            <a:ext cx="4268" cy="82027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6" name="Conector recto de flecha 25"/>
          <p:cNvCxnSpPr/>
          <p:nvPr/>
        </p:nvCxnSpPr>
        <p:spPr>
          <a:xfrm>
            <a:off x="768706" y="3347916"/>
            <a:ext cx="4268" cy="82027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7" name="Conector recto de flecha 26"/>
          <p:cNvCxnSpPr/>
          <p:nvPr/>
        </p:nvCxnSpPr>
        <p:spPr>
          <a:xfrm>
            <a:off x="6141414" y="3360628"/>
            <a:ext cx="4268" cy="82027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8" name="Conector recto de flecha 27"/>
          <p:cNvCxnSpPr/>
          <p:nvPr/>
        </p:nvCxnSpPr>
        <p:spPr>
          <a:xfrm>
            <a:off x="7428624" y="3360629"/>
            <a:ext cx="4268" cy="82027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9" name="Conector recto de flecha 28"/>
          <p:cNvCxnSpPr/>
          <p:nvPr/>
        </p:nvCxnSpPr>
        <p:spPr>
          <a:xfrm>
            <a:off x="8791114" y="3363646"/>
            <a:ext cx="5029" cy="769884"/>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0" name="Conector recto de flecha 29"/>
          <p:cNvCxnSpPr/>
          <p:nvPr/>
        </p:nvCxnSpPr>
        <p:spPr>
          <a:xfrm>
            <a:off x="10187620" y="3369242"/>
            <a:ext cx="4268" cy="82027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1" name="Conector recto de flecha 30"/>
          <p:cNvCxnSpPr>
            <a:endCxn id="22" idx="0"/>
          </p:cNvCxnSpPr>
          <p:nvPr/>
        </p:nvCxnSpPr>
        <p:spPr>
          <a:xfrm flipH="1">
            <a:off x="11557415" y="3395383"/>
            <a:ext cx="18989" cy="410487"/>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2" name="Conector recto de flecha 31"/>
          <p:cNvCxnSpPr/>
          <p:nvPr/>
        </p:nvCxnSpPr>
        <p:spPr>
          <a:xfrm>
            <a:off x="4773895" y="3360627"/>
            <a:ext cx="4268" cy="82027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3" name="Conector recto de flecha 32"/>
          <p:cNvCxnSpPr/>
          <p:nvPr/>
        </p:nvCxnSpPr>
        <p:spPr>
          <a:xfrm>
            <a:off x="3462469" y="3371085"/>
            <a:ext cx="4268" cy="82027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4" name="Conector recto de flecha 33"/>
          <p:cNvCxnSpPr/>
          <p:nvPr/>
        </p:nvCxnSpPr>
        <p:spPr>
          <a:xfrm>
            <a:off x="4690397" y="1959447"/>
            <a:ext cx="4268" cy="82027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5" name="Conector recto de flecha 34"/>
          <p:cNvCxnSpPr/>
          <p:nvPr/>
        </p:nvCxnSpPr>
        <p:spPr>
          <a:xfrm>
            <a:off x="7456475" y="1973701"/>
            <a:ext cx="4268" cy="82027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6" name="Conector recto de flecha 35"/>
          <p:cNvCxnSpPr/>
          <p:nvPr/>
        </p:nvCxnSpPr>
        <p:spPr>
          <a:xfrm>
            <a:off x="3556106" y="2025568"/>
            <a:ext cx="4268" cy="82027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7" name="Conector recto de flecha 36"/>
          <p:cNvCxnSpPr/>
          <p:nvPr/>
        </p:nvCxnSpPr>
        <p:spPr>
          <a:xfrm>
            <a:off x="8745187" y="1998603"/>
            <a:ext cx="4268" cy="82027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8" name="Conector recto de flecha 37"/>
          <p:cNvCxnSpPr/>
          <p:nvPr/>
        </p:nvCxnSpPr>
        <p:spPr>
          <a:xfrm>
            <a:off x="9778226" y="2010217"/>
            <a:ext cx="278689" cy="82810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0" name="Conector recto de flecha 39"/>
          <p:cNvCxnSpPr/>
          <p:nvPr/>
        </p:nvCxnSpPr>
        <p:spPr>
          <a:xfrm>
            <a:off x="9978296" y="1615132"/>
            <a:ext cx="1350551" cy="116458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3" name="Conector recto de flecha 42"/>
          <p:cNvCxnSpPr>
            <a:endCxn id="5" idx="0"/>
          </p:cNvCxnSpPr>
          <p:nvPr/>
        </p:nvCxnSpPr>
        <p:spPr>
          <a:xfrm flipH="1">
            <a:off x="797859" y="1511691"/>
            <a:ext cx="1372203" cy="1273697"/>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6" name="Conector recto de flecha 45"/>
          <p:cNvCxnSpPr>
            <a:endCxn id="6" idx="0"/>
          </p:cNvCxnSpPr>
          <p:nvPr/>
        </p:nvCxnSpPr>
        <p:spPr>
          <a:xfrm flipH="1">
            <a:off x="2126174" y="2025568"/>
            <a:ext cx="472836" cy="759817"/>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9" name="Conector recto de flecha 48"/>
          <p:cNvCxnSpPr/>
          <p:nvPr/>
        </p:nvCxnSpPr>
        <p:spPr>
          <a:xfrm>
            <a:off x="6074183" y="540878"/>
            <a:ext cx="18310" cy="426970"/>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30171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ppt_x"/>
                                          </p:val>
                                        </p:tav>
                                        <p:tav tm="100000">
                                          <p:val>
                                            <p:strVal val="#ppt_x"/>
                                          </p:val>
                                        </p:tav>
                                      </p:tavLst>
                                    </p:anim>
                                    <p:anim calcmode="lin" valueType="num">
                                      <p:cBhvr additive="base">
                                        <p:cTn id="1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6"/>
                                        </p:tgtEl>
                                        <p:attrNameLst>
                                          <p:attrName>style.visibility</p:attrName>
                                        </p:attrNameLst>
                                      </p:cBhvr>
                                      <p:to>
                                        <p:strVal val="visible"/>
                                      </p:to>
                                    </p:set>
                                    <p:anim calcmode="lin" valueType="num">
                                      <p:cBhvr additive="base">
                                        <p:cTn id="49" dur="500" fill="hold"/>
                                        <p:tgtEl>
                                          <p:spTgt spid="46"/>
                                        </p:tgtEl>
                                        <p:attrNameLst>
                                          <p:attrName>ppt_x</p:attrName>
                                        </p:attrNameLst>
                                      </p:cBhvr>
                                      <p:tavLst>
                                        <p:tav tm="0">
                                          <p:val>
                                            <p:strVal val="#ppt_x"/>
                                          </p:val>
                                        </p:tav>
                                        <p:tav tm="100000">
                                          <p:val>
                                            <p:strVal val="#ppt_x"/>
                                          </p:val>
                                        </p:tav>
                                      </p:tavLst>
                                    </p:anim>
                                    <p:anim calcmode="lin" valueType="num">
                                      <p:cBhvr additive="base">
                                        <p:cTn id="5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500" fill="hold"/>
                                        <p:tgtEl>
                                          <p:spTgt spid="36"/>
                                        </p:tgtEl>
                                        <p:attrNameLst>
                                          <p:attrName>ppt_x</p:attrName>
                                        </p:attrNameLst>
                                      </p:cBhvr>
                                      <p:tavLst>
                                        <p:tav tm="0">
                                          <p:val>
                                            <p:strVal val="#ppt_x"/>
                                          </p:val>
                                        </p:tav>
                                        <p:tav tm="100000">
                                          <p:val>
                                            <p:strVal val="#ppt_x"/>
                                          </p:val>
                                        </p:tav>
                                      </p:tavLst>
                                    </p:anim>
                                    <p:anim calcmode="lin" valueType="num">
                                      <p:cBhvr additive="base">
                                        <p:cTn id="7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7"/>
                                        </p:tgtEl>
                                        <p:attrNameLst>
                                          <p:attrName>style.visibility</p:attrName>
                                        </p:attrNameLst>
                                      </p:cBhvr>
                                      <p:to>
                                        <p:strVal val="visible"/>
                                      </p:to>
                                    </p:set>
                                    <p:anim calcmode="lin" valueType="num">
                                      <p:cBhvr additive="base">
                                        <p:cTn id="79" dur="500" fill="hold"/>
                                        <p:tgtEl>
                                          <p:spTgt spid="7"/>
                                        </p:tgtEl>
                                        <p:attrNameLst>
                                          <p:attrName>ppt_x</p:attrName>
                                        </p:attrNameLst>
                                      </p:cBhvr>
                                      <p:tavLst>
                                        <p:tav tm="0">
                                          <p:val>
                                            <p:strVal val="#ppt_x"/>
                                          </p:val>
                                        </p:tav>
                                        <p:tav tm="100000">
                                          <p:val>
                                            <p:strVal val="#ppt_x"/>
                                          </p:val>
                                        </p:tav>
                                      </p:tavLst>
                                    </p:anim>
                                    <p:anim calcmode="lin" valueType="num">
                                      <p:cBhvr additive="base">
                                        <p:cTn id="8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33"/>
                                        </p:tgtEl>
                                        <p:attrNameLst>
                                          <p:attrName>style.visibility</p:attrName>
                                        </p:attrNameLst>
                                      </p:cBhvr>
                                      <p:to>
                                        <p:strVal val="visible"/>
                                      </p:to>
                                    </p:set>
                                    <p:anim calcmode="lin" valueType="num">
                                      <p:cBhvr additive="base">
                                        <p:cTn id="85" dur="500" fill="hold"/>
                                        <p:tgtEl>
                                          <p:spTgt spid="33"/>
                                        </p:tgtEl>
                                        <p:attrNameLst>
                                          <p:attrName>ppt_x</p:attrName>
                                        </p:attrNameLst>
                                      </p:cBhvr>
                                      <p:tavLst>
                                        <p:tav tm="0">
                                          <p:val>
                                            <p:strVal val="#ppt_x"/>
                                          </p:val>
                                        </p:tav>
                                        <p:tav tm="100000">
                                          <p:val>
                                            <p:strVal val="#ppt_x"/>
                                          </p:val>
                                        </p:tav>
                                      </p:tavLst>
                                    </p:anim>
                                    <p:anim calcmode="lin" valueType="num">
                                      <p:cBhvr additive="base">
                                        <p:cTn id="8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additive="base">
                                        <p:cTn id="91" dur="500" fill="hold"/>
                                        <p:tgtEl>
                                          <p:spTgt spid="16"/>
                                        </p:tgtEl>
                                        <p:attrNameLst>
                                          <p:attrName>ppt_x</p:attrName>
                                        </p:attrNameLst>
                                      </p:cBhvr>
                                      <p:tavLst>
                                        <p:tav tm="0">
                                          <p:val>
                                            <p:strVal val="#ppt_x"/>
                                          </p:val>
                                        </p:tav>
                                        <p:tav tm="100000">
                                          <p:val>
                                            <p:strVal val="#ppt_x"/>
                                          </p:val>
                                        </p:tav>
                                      </p:tavLst>
                                    </p:anim>
                                    <p:anim calcmode="lin" valueType="num">
                                      <p:cBhvr additive="base">
                                        <p:cTn id="9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34"/>
                                        </p:tgtEl>
                                        <p:attrNameLst>
                                          <p:attrName>style.visibility</p:attrName>
                                        </p:attrNameLst>
                                      </p:cBhvr>
                                      <p:to>
                                        <p:strVal val="visible"/>
                                      </p:to>
                                    </p:set>
                                    <p:anim calcmode="lin" valueType="num">
                                      <p:cBhvr additive="base">
                                        <p:cTn id="97" dur="500" fill="hold"/>
                                        <p:tgtEl>
                                          <p:spTgt spid="34"/>
                                        </p:tgtEl>
                                        <p:attrNameLst>
                                          <p:attrName>ppt_x</p:attrName>
                                        </p:attrNameLst>
                                      </p:cBhvr>
                                      <p:tavLst>
                                        <p:tav tm="0">
                                          <p:val>
                                            <p:strVal val="#ppt_x"/>
                                          </p:val>
                                        </p:tav>
                                        <p:tav tm="100000">
                                          <p:val>
                                            <p:strVal val="#ppt_x"/>
                                          </p:val>
                                        </p:tav>
                                      </p:tavLst>
                                    </p:anim>
                                    <p:anim calcmode="lin" valueType="num">
                                      <p:cBhvr additive="base">
                                        <p:cTn id="9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fill="hold"/>
                                        <p:tgtEl>
                                          <p:spTgt spid="8"/>
                                        </p:tgtEl>
                                        <p:attrNameLst>
                                          <p:attrName>ppt_x</p:attrName>
                                        </p:attrNameLst>
                                      </p:cBhvr>
                                      <p:tavLst>
                                        <p:tav tm="0">
                                          <p:val>
                                            <p:strVal val="#ppt_x"/>
                                          </p:val>
                                        </p:tav>
                                        <p:tav tm="100000">
                                          <p:val>
                                            <p:strVal val="#ppt_x"/>
                                          </p:val>
                                        </p:tav>
                                      </p:tavLst>
                                    </p:anim>
                                    <p:anim calcmode="lin" valueType="num">
                                      <p:cBhvr additive="base">
                                        <p:cTn id="10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32"/>
                                        </p:tgtEl>
                                        <p:attrNameLst>
                                          <p:attrName>style.visibility</p:attrName>
                                        </p:attrNameLst>
                                      </p:cBhvr>
                                      <p:to>
                                        <p:strVal val="visible"/>
                                      </p:to>
                                    </p:set>
                                    <p:anim calcmode="lin" valueType="num">
                                      <p:cBhvr additive="base">
                                        <p:cTn id="109" dur="500" fill="hold"/>
                                        <p:tgtEl>
                                          <p:spTgt spid="32"/>
                                        </p:tgtEl>
                                        <p:attrNameLst>
                                          <p:attrName>ppt_x</p:attrName>
                                        </p:attrNameLst>
                                      </p:cBhvr>
                                      <p:tavLst>
                                        <p:tav tm="0">
                                          <p:val>
                                            <p:strVal val="#ppt_x"/>
                                          </p:val>
                                        </p:tav>
                                        <p:tav tm="100000">
                                          <p:val>
                                            <p:strVal val="#ppt_x"/>
                                          </p:val>
                                        </p:tav>
                                      </p:tavLst>
                                    </p:anim>
                                    <p:anim calcmode="lin" valueType="num">
                                      <p:cBhvr additive="base">
                                        <p:cTn id="11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7"/>
                                        </p:tgtEl>
                                        <p:attrNameLst>
                                          <p:attrName>style.visibility</p:attrName>
                                        </p:attrNameLst>
                                      </p:cBhvr>
                                      <p:to>
                                        <p:strVal val="visible"/>
                                      </p:to>
                                    </p:set>
                                    <p:anim calcmode="lin" valueType="num">
                                      <p:cBhvr additive="base">
                                        <p:cTn id="115" dur="500" fill="hold"/>
                                        <p:tgtEl>
                                          <p:spTgt spid="17"/>
                                        </p:tgtEl>
                                        <p:attrNameLst>
                                          <p:attrName>ppt_x</p:attrName>
                                        </p:attrNameLst>
                                      </p:cBhvr>
                                      <p:tavLst>
                                        <p:tav tm="0">
                                          <p:val>
                                            <p:strVal val="#ppt_x"/>
                                          </p:val>
                                        </p:tav>
                                        <p:tav tm="100000">
                                          <p:val>
                                            <p:strVal val="#ppt_x"/>
                                          </p:val>
                                        </p:tav>
                                      </p:tavLst>
                                    </p:anim>
                                    <p:anim calcmode="lin" valueType="num">
                                      <p:cBhvr additive="base">
                                        <p:cTn id="1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additive="base">
                                        <p:cTn id="121" dur="500" fill="hold"/>
                                        <p:tgtEl>
                                          <p:spTgt spid="23"/>
                                        </p:tgtEl>
                                        <p:attrNameLst>
                                          <p:attrName>ppt_x</p:attrName>
                                        </p:attrNameLst>
                                      </p:cBhvr>
                                      <p:tavLst>
                                        <p:tav tm="0">
                                          <p:val>
                                            <p:strVal val="#ppt_x"/>
                                          </p:val>
                                        </p:tav>
                                        <p:tav tm="100000">
                                          <p:val>
                                            <p:strVal val="#ppt_x"/>
                                          </p:val>
                                        </p:tav>
                                      </p:tavLst>
                                    </p:anim>
                                    <p:anim calcmode="lin" valueType="num">
                                      <p:cBhvr additive="base">
                                        <p:cTn id="1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9"/>
                                        </p:tgtEl>
                                        <p:attrNameLst>
                                          <p:attrName>style.visibility</p:attrName>
                                        </p:attrNameLst>
                                      </p:cBhvr>
                                      <p:to>
                                        <p:strVal val="visible"/>
                                      </p:to>
                                    </p:set>
                                    <p:anim calcmode="lin" valueType="num">
                                      <p:cBhvr additive="base">
                                        <p:cTn id="127" dur="500" fill="hold"/>
                                        <p:tgtEl>
                                          <p:spTgt spid="9"/>
                                        </p:tgtEl>
                                        <p:attrNameLst>
                                          <p:attrName>ppt_x</p:attrName>
                                        </p:attrNameLst>
                                      </p:cBhvr>
                                      <p:tavLst>
                                        <p:tav tm="0">
                                          <p:val>
                                            <p:strVal val="#ppt_x"/>
                                          </p:val>
                                        </p:tav>
                                        <p:tav tm="100000">
                                          <p:val>
                                            <p:strVal val="#ppt_x"/>
                                          </p:val>
                                        </p:tav>
                                      </p:tavLst>
                                    </p:anim>
                                    <p:anim calcmode="lin" valueType="num">
                                      <p:cBhvr additive="base">
                                        <p:cTn id="1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27"/>
                                        </p:tgtEl>
                                        <p:attrNameLst>
                                          <p:attrName>style.visibility</p:attrName>
                                        </p:attrNameLst>
                                      </p:cBhvr>
                                      <p:to>
                                        <p:strVal val="visible"/>
                                      </p:to>
                                    </p:set>
                                    <p:anim calcmode="lin" valueType="num">
                                      <p:cBhvr additive="base">
                                        <p:cTn id="133" dur="500" fill="hold"/>
                                        <p:tgtEl>
                                          <p:spTgt spid="27"/>
                                        </p:tgtEl>
                                        <p:attrNameLst>
                                          <p:attrName>ppt_x</p:attrName>
                                        </p:attrNameLst>
                                      </p:cBhvr>
                                      <p:tavLst>
                                        <p:tav tm="0">
                                          <p:val>
                                            <p:strVal val="#ppt_x"/>
                                          </p:val>
                                        </p:tav>
                                        <p:tav tm="100000">
                                          <p:val>
                                            <p:strVal val="#ppt_x"/>
                                          </p:val>
                                        </p:tav>
                                      </p:tavLst>
                                    </p:anim>
                                    <p:anim calcmode="lin" valueType="num">
                                      <p:cBhvr additive="base">
                                        <p:cTn id="13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18"/>
                                        </p:tgtEl>
                                        <p:attrNameLst>
                                          <p:attrName>style.visibility</p:attrName>
                                        </p:attrNameLst>
                                      </p:cBhvr>
                                      <p:to>
                                        <p:strVal val="visible"/>
                                      </p:to>
                                    </p:set>
                                    <p:anim calcmode="lin" valueType="num">
                                      <p:cBhvr additive="base">
                                        <p:cTn id="139" dur="500" fill="hold"/>
                                        <p:tgtEl>
                                          <p:spTgt spid="18"/>
                                        </p:tgtEl>
                                        <p:attrNameLst>
                                          <p:attrName>ppt_x</p:attrName>
                                        </p:attrNameLst>
                                      </p:cBhvr>
                                      <p:tavLst>
                                        <p:tav tm="0">
                                          <p:val>
                                            <p:strVal val="#ppt_x"/>
                                          </p:val>
                                        </p:tav>
                                        <p:tav tm="100000">
                                          <p:val>
                                            <p:strVal val="#ppt_x"/>
                                          </p:val>
                                        </p:tav>
                                      </p:tavLst>
                                    </p:anim>
                                    <p:anim calcmode="lin" valueType="num">
                                      <p:cBhvr additive="base">
                                        <p:cTn id="14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nodeType="clickEffect">
                                  <p:stCondLst>
                                    <p:cond delay="0"/>
                                  </p:stCondLst>
                                  <p:childTnLst>
                                    <p:set>
                                      <p:cBhvr>
                                        <p:cTn id="144" dur="1" fill="hold">
                                          <p:stCondLst>
                                            <p:cond delay="0"/>
                                          </p:stCondLst>
                                        </p:cTn>
                                        <p:tgtEl>
                                          <p:spTgt spid="35"/>
                                        </p:tgtEl>
                                        <p:attrNameLst>
                                          <p:attrName>style.visibility</p:attrName>
                                        </p:attrNameLst>
                                      </p:cBhvr>
                                      <p:to>
                                        <p:strVal val="visible"/>
                                      </p:to>
                                    </p:set>
                                    <p:anim calcmode="lin" valueType="num">
                                      <p:cBhvr additive="base">
                                        <p:cTn id="145" dur="500" fill="hold"/>
                                        <p:tgtEl>
                                          <p:spTgt spid="35"/>
                                        </p:tgtEl>
                                        <p:attrNameLst>
                                          <p:attrName>ppt_x</p:attrName>
                                        </p:attrNameLst>
                                      </p:cBhvr>
                                      <p:tavLst>
                                        <p:tav tm="0">
                                          <p:val>
                                            <p:strVal val="#ppt_x"/>
                                          </p:val>
                                        </p:tav>
                                        <p:tav tm="100000">
                                          <p:val>
                                            <p:strVal val="#ppt_x"/>
                                          </p:val>
                                        </p:tav>
                                      </p:tavLst>
                                    </p:anim>
                                    <p:anim calcmode="lin" valueType="num">
                                      <p:cBhvr additive="base">
                                        <p:cTn id="14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10"/>
                                        </p:tgtEl>
                                        <p:attrNameLst>
                                          <p:attrName>style.visibility</p:attrName>
                                        </p:attrNameLst>
                                      </p:cBhvr>
                                      <p:to>
                                        <p:strVal val="visible"/>
                                      </p:to>
                                    </p:set>
                                    <p:anim calcmode="lin" valueType="num">
                                      <p:cBhvr additive="base">
                                        <p:cTn id="151" dur="500" fill="hold"/>
                                        <p:tgtEl>
                                          <p:spTgt spid="10"/>
                                        </p:tgtEl>
                                        <p:attrNameLst>
                                          <p:attrName>ppt_x</p:attrName>
                                        </p:attrNameLst>
                                      </p:cBhvr>
                                      <p:tavLst>
                                        <p:tav tm="0">
                                          <p:val>
                                            <p:strVal val="#ppt_x"/>
                                          </p:val>
                                        </p:tav>
                                        <p:tav tm="100000">
                                          <p:val>
                                            <p:strVal val="#ppt_x"/>
                                          </p:val>
                                        </p:tav>
                                      </p:tavLst>
                                    </p:anim>
                                    <p:anim calcmode="lin" valueType="num">
                                      <p:cBhvr additive="base">
                                        <p:cTn id="1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nodeType="clickEffect">
                                  <p:stCondLst>
                                    <p:cond delay="0"/>
                                  </p:stCondLst>
                                  <p:childTnLst>
                                    <p:set>
                                      <p:cBhvr>
                                        <p:cTn id="156" dur="1" fill="hold">
                                          <p:stCondLst>
                                            <p:cond delay="0"/>
                                          </p:stCondLst>
                                        </p:cTn>
                                        <p:tgtEl>
                                          <p:spTgt spid="28"/>
                                        </p:tgtEl>
                                        <p:attrNameLst>
                                          <p:attrName>style.visibility</p:attrName>
                                        </p:attrNameLst>
                                      </p:cBhvr>
                                      <p:to>
                                        <p:strVal val="visible"/>
                                      </p:to>
                                    </p:set>
                                    <p:anim calcmode="lin" valueType="num">
                                      <p:cBhvr additive="base">
                                        <p:cTn id="157" dur="500" fill="hold"/>
                                        <p:tgtEl>
                                          <p:spTgt spid="28"/>
                                        </p:tgtEl>
                                        <p:attrNameLst>
                                          <p:attrName>ppt_x</p:attrName>
                                        </p:attrNameLst>
                                      </p:cBhvr>
                                      <p:tavLst>
                                        <p:tav tm="0">
                                          <p:val>
                                            <p:strVal val="#ppt_x"/>
                                          </p:val>
                                        </p:tav>
                                        <p:tav tm="100000">
                                          <p:val>
                                            <p:strVal val="#ppt_x"/>
                                          </p:val>
                                        </p:tav>
                                      </p:tavLst>
                                    </p:anim>
                                    <p:anim calcmode="lin" valueType="num">
                                      <p:cBhvr additive="base">
                                        <p:cTn id="15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19"/>
                                        </p:tgtEl>
                                        <p:attrNameLst>
                                          <p:attrName>style.visibility</p:attrName>
                                        </p:attrNameLst>
                                      </p:cBhvr>
                                      <p:to>
                                        <p:strVal val="visible"/>
                                      </p:to>
                                    </p:set>
                                    <p:anim calcmode="lin" valueType="num">
                                      <p:cBhvr additive="base">
                                        <p:cTn id="163" dur="500" fill="hold"/>
                                        <p:tgtEl>
                                          <p:spTgt spid="19"/>
                                        </p:tgtEl>
                                        <p:attrNameLst>
                                          <p:attrName>ppt_x</p:attrName>
                                        </p:attrNameLst>
                                      </p:cBhvr>
                                      <p:tavLst>
                                        <p:tav tm="0">
                                          <p:val>
                                            <p:strVal val="#ppt_x"/>
                                          </p:val>
                                        </p:tav>
                                        <p:tav tm="100000">
                                          <p:val>
                                            <p:strVal val="#ppt_x"/>
                                          </p:val>
                                        </p:tav>
                                      </p:tavLst>
                                    </p:anim>
                                    <p:anim calcmode="lin" valueType="num">
                                      <p:cBhvr additive="base">
                                        <p:cTn id="16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nodeType="clickEffect">
                                  <p:stCondLst>
                                    <p:cond delay="0"/>
                                  </p:stCondLst>
                                  <p:childTnLst>
                                    <p:set>
                                      <p:cBhvr>
                                        <p:cTn id="168" dur="1" fill="hold">
                                          <p:stCondLst>
                                            <p:cond delay="0"/>
                                          </p:stCondLst>
                                        </p:cTn>
                                        <p:tgtEl>
                                          <p:spTgt spid="37"/>
                                        </p:tgtEl>
                                        <p:attrNameLst>
                                          <p:attrName>style.visibility</p:attrName>
                                        </p:attrNameLst>
                                      </p:cBhvr>
                                      <p:to>
                                        <p:strVal val="visible"/>
                                      </p:to>
                                    </p:set>
                                    <p:anim calcmode="lin" valueType="num">
                                      <p:cBhvr additive="base">
                                        <p:cTn id="169" dur="500" fill="hold"/>
                                        <p:tgtEl>
                                          <p:spTgt spid="37"/>
                                        </p:tgtEl>
                                        <p:attrNameLst>
                                          <p:attrName>ppt_x</p:attrName>
                                        </p:attrNameLst>
                                      </p:cBhvr>
                                      <p:tavLst>
                                        <p:tav tm="0">
                                          <p:val>
                                            <p:strVal val="#ppt_x"/>
                                          </p:val>
                                        </p:tav>
                                        <p:tav tm="100000">
                                          <p:val>
                                            <p:strVal val="#ppt_x"/>
                                          </p:val>
                                        </p:tav>
                                      </p:tavLst>
                                    </p:anim>
                                    <p:anim calcmode="lin" valueType="num">
                                      <p:cBhvr additive="base">
                                        <p:cTn id="17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11"/>
                                        </p:tgtEl>
                                        <p:attrNameLst>
                                          <p:attrName>style.visibility</p:attrName>
                                        </p:attrNameLst>
                                      </p:cBhvr>
                                      <p:to>
                                        <p:strVal val="visible"/>
                                      </p:to>
                                    </p:set>
                                    <p:anim calcmode="lin" valueType="num">
                                      <p:cBhvr additive="base">
                                        <p:cTn id="175" dur="500" fill="hold"/>
                                        <p:tgtEl>
                                          <p:spTgt spid="11"/>
                                        </p:tgtEl>
                                        <p:attrNameLst>
                                          <p:attrName>ppt_x</p:attrName>
                                        </p:attrNameLst>
                                      </p:cBhvr>
                                      <p:tavLst>
                                        <p:tav tm="0">
                                          <p:val>
                                            <p:strVal val="#ppt_x"/>
                                          </p:val>
                                        </p:tav>
                                        <p:tav tm="100000">
                                          <p:val>
                                            <p:strVal val="#ppt_x"/>
                                          </p:val>
                                        </p:tav>
                                      </p:tavLst>
                                    </p:anim>
                                    <p:anim calcmode="lin" valueType="num">
                                      <p:cBhvr additive="base">
                                        <p:cTn id="17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nodeType="clickEffect">
                                  <p:stCondLst>
                                    <p:cond delay="0"/>
                                  </p:stCondLst>
                                  <p:childTnLst>
                                    <p:set>
                                      <p:cBhvr>
                                        <p:cTn id="180" dur="1" fill="hold">
                                          <p:stCondLst>
                                            <p:cond delay="0"/>
                                          </p:stCondLst>
                                        </p:cTn>
                                        <p:tgtEl>
                                          <p:spTgt spid="29"/>
                                        </p:tgtEl>
                                        <p:attrNameLst>
                                          <p:attrName>style.visibility</p:attrName>
                                        </p:attrNameLst>
                                      </p:cBhvr>
                                      <p:to>
                                        <p:strVal val="visible"/>
                                      </p:to>
                                    </p:set>
                                    <p:anim calcmode="lin" valueType="num">
                                      <p:cBhvr additive="base">
                                        <p:cTn id="181" dur="500" fill="hold"/>
                                        <p:tgtEl>
                                          <p:spTgt spid="29"/>
                                        </p:tgtEl>
                                        <p:attrNameLst>
                                          <p:attrName>ppt_x</p:attrName>
                                        </p:attrNameLst>
                                      </p:cBhvr>
                                      <p:tavLst>
                                        <p:tav tm="0">
                                          <p:val>
                                            <p:strVal val="#ppt_x"/>
                                          </p:val>
                                        </p:tav>
                                        <p:tav tm="100000">
                                          <p:val>
                                            <p:strVal val="#ppt_x"/>
                                          </p:val>
                                        </p:tav>
                                      </p:tavLst>
                                    </p:anim>
                                    <p:anim calcmode="lin" valueType="num">
                                      <p:cBhvr additive="base">
                                        <p:cTn id="18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grpId="0" nodeType="clickEffect">
                                  <p:stCondLst>
                                    <p:cond delay="0"/>
                                  </p:stCondLst>
                                  <p:childTnLst>
                                    <p:set>
                                      <p:cBhvr>
                                        <p:cTn id="186" dur="1" fill="hold">
                                          <p:stCondLst>
                                            <p:cond delay="0"/>
                                          </p:stCondLst>
                                        </p:cTn>
                                        <p:tgtEl>
                                          <p:spTgt spid="20"/>
                                        </p:tgtEl>
                                        <p:attrNameLst>
                                          <p:attrName>style.visibility</p:attrName>
                                        </p:attrNameLst>
                                      </p:cBhvr>
                                      <p:to>
                                        <p:strVal val="visible"/>
                                      </p:to>
                                    </p:set>
                                    <p:anim calcmode="lin" valueType="num">
                                      <p:cBhvr additive="base">
                                        <p:cTn id="187" dur="500" fill="hold"/>
                                        <p:tgtEl>
                                          <p:spTgt spid="20"/>
                                        </p:tgtEl>
                                        <p:attrNameLst>
                                          <p:attrName>ppt_x</p:attrName>
                                        </p:attrNameLst>
                                      </p:cBhvr>
                                      <p:tavLst>
                                        <p:tav tm="0">
                                          <p:val>
                                            <p:strVal val="#ppt_x"/>
                                          </p:val>
                                        </p:tav>
                                        <p:tav tm="100000">
                                          <p:val>
                                            <p:strVal val="#ppt_x"/>
                                          </p:val>
                                        </p:tav>
                                      </p:tavLst>
                                    </p:anim>
                                    <p:anim calcmode="lin" valueType="num">
                                      <p:cBhvr additive="base">
                                        <p:cTn id="18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4" fill="hold" nodeType="clickEffect">
                                  <p:stCondLst>
                                    <p:cond delay="0"/>
                                  </p:stCondLst>
                                  <p:childTnLst>
                                    <p:set>
                                      <p:cBhvr>
                                        <p:cTn id="192" dur="1" fill="hold">
                                          <p:stCondLst>
                                            <p:cond delay="0"/>
                                          </p:stCondLst>
                                        </p:cTn>
                                        <p:tgtEl>
                                          <p:spTgt spid="38"/>
                                        </p:tgtEl>
                                        <p:attrNameLst>
                                          <p:attrName>style.visibility</p:attrName>
                                        </p:attrNameLst>
                                      </p:cBhvr>
                                      <p:to>
                                        <p:strVal val="visible"/>
                                      </p:to>
                                    </p:set>
                                    <p:anim calcmode="lin" valueType="num">
                                      <p:cBhvr additive="base">
                                        <p:cTn id="193" dur="500" fill="hold"/>
                                        <p:tgtEl>
                                          <p:spTgt spid="38"/>
                                        </p:tgtEl>
                                        <p:attrNameLst>
                                          <p:attrName>ppt_x</p:attrName>
                                        </p:attrNameLst>
                                      </p:cBhvr>
                                      <p:tavLst>
                                        <p:tav tm="0">
                                          <p:val>
                                            <p:strVal val="#ppt_x"/>
                                          </p:val>
                                        </p:tav>
                                        <p:tav tm="100000">
                                          <p:val>
                                            <p:strVal val="#ppt_x"/>
                                          </p:val>
                                        </p:tav>
                                      </p:tavLst>
                                    </p:anim>
                                    <p:anim calcmode="lin" valueType="num">
                                      <p:cBhvr additive="base">
                                        <p:cTn id="19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grpId="0" nodeType="clickEffect">
                                  <p:stCondLst>
                                    <p:cond delay="0"/>
                                  </p:stCondLst>
                                  <p:childTnLst>
                                    <p:set>
                                      <p:cBhvr>
                                        <p:cTn id="198" dur="1" fill="hold">
                                          <p:stCondLst>
                                            <p:cond delay="0"/>
                                          </p:stCondLst>
                                        </p:cTn>
                                        <p:tgtEl>
                                          <p:spTgt spid="12"/>
                                        </p:tgtEl>
                                        <p:attrNameLst>
                                          <p:attrName>style.visibility</p:attrName>
                                        </p:attrNameLst>
                                      </p:cBhvr>
                                      <p:to>
                                        <p:strVal val="visible"/>
                                      </p:to>
                                    </p:set>
                                    <p:anim calcmode="lin" valueType="num">
                                      <p:cBhvr additive="base">
                                        <p:cTn id="199" dur="500" fill="hold"/>
                                        <p:tgtEl>
                                          <p:spTgt spid="12"/>
                                        </p:tgtEl>
                                        <p:attrNameLst>
                                          <p:attrName>ppt_x</p:attrName>
                                        </p:attrNameLst>
                                      </p:cBhvr>
                                      <p:tavLst>
                                        <p:tav tm="0">
                                          <p:val>
                                            <p:strVal val="#ppt_x"/>
                                          </p:val>
                                        </p:tav>
                                        <p:tav tm="100000">
                                          <p:val>
                                            <p:strVal val="#ppt_x"/>
                                          </p:val>
                                        </p:tav>
                                      </p:tavLst>
                                    </p:anim>
                                    <p:anim calcmode="lin" valueType="num">
                                      <p:cBhvr additive="base">
                                        <p:cTn id="20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4" fill="hold" nodeType="clickEffect">
                                  <p:stCondLst>
                                    <p:cond delay="0"/>
                                  </p:stCondLst>
                                  <p:childTnLst>
                                    <p:set>
                                      <p:cBhvr>
                                        <p:cTn id="204" dur="1" fill="hold">
                                          <p:stCondLst>
                                            <p:cond delay="0"/>
                                          </p:stCondLst>
                                        </p:cTn>
                                        <p:tgtEl>
                                          <p:spTgt spid="30"/>
                                        </p:tgtEl>
                                        <p:attrNameLst>
                                          <p:attrName>style.visibility</p:attrName>
                                        </p:attrNameLst>
                                      </p:cBhvr>
                                      <p:to>
                                        <p:strVal val="visible"/>
                                      </p:to>
                                    </p:set>
                                    <p:anim calcmode="lin" valueType="num">
                                      <p:cBhvr additive="base">
                                        <p:cTn id="205" dur="500" fill="hold"/>
                                        <p:tgtEl>
                                          <p:spTgt spid="30"/>
                                        </p:tgtEl>
                                        <p:attrNameLst>
                                          <p:attrName>ppt_x</p:attrName>
                                        </p:attrNameLst>
                                      </p:cBhvr>
                                      <p:tavLst>
                                        <p:tav tm="0">
                                          <p:val>
                                            <p:strVal val="#ppt_x"/>
                                          </p:val>
                                        </p:tav>
                                        <p:tav tm="100000">
                                          <p:val>
                                            <p:strVal val="#ppt_x"/>
                                          </p:val>
                                        </p:tav>
                                      </p:tavLst>
                                    </p:anim>
                                    <p:anim calcmode="lin" valueType="num">
                                      <p:cBhvr additive="base">
                                        <p:cTn id="20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4" fill="hold" grpId="0" nodeType="clickEffect">
                                  <p:stCondLst>
                                    <p:cond delay="0"/>
                                  </p:stCondLst>
                                  <p:childTnLst>
                                    <p:set>
                                      <p:cBhvr>
                                        <p:cTn id="210" dur="1" fill="hold">
                                          <p:stCondLst>
                                            <p:cond delay="0"/>
                                          </p:stCondLst>
                                        </p:cTn>
                                        <p:tgtEl>
                                          <p:spTgt spid="21"/>
                                        </p:tgtEl>
                                        <p:attrNameLst>
                                          <p:attrName>style.visibility</p:attrName>
                                        </p:attrNameLst>
                                      </p:cBhvr>
                                      <p:to>
                                        <p:strVal val="visible"/>
                                      </p:to>
                                    </p:set>
                                    <p:anim calcmode="lin" valueType="num">
                                      <p:cBhvr additive="base">
                                        <p:cTn id="211" dur="500" fill="hold"/>
                                        <p:tgtEl>
                                          <p:spTgt spid="21"/>
                                        </p:tgtEl>
                                        <p:attrNameLst>
                                          <p:attrName>ppt_x</p:attrName>
                                        </p:attrNameLst>
                                      </p:cBhvr>
                                      <p:tavLst>
                                        <p:tav tm="0">
                                          <p:val>
                                            <p:strVal val="#ppt_x"/>
                                          </p:val>
                                        </p:tav>
                                        <p:tav tm="100000">
                                          <p:val>
                                            <p:strVal val="#ppt_x"/>
                                          </p:val>
                                        </p:tav>
                                      </p:tavLst>
                                    </p:anim>
                                    <p:anim calcmode="lin" valueType="num">
                                      <p:cBhvr additive="base">
                                        <p:cTn id="21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 presetClass="entr" presetSubtype="4" fill="hold" nodeType="clickEffect">
                                  <p:stCondLst>
                                    <p:cond delay="0"/>
                                  </p:stCondLst>
                                  <p:childTnLst>
                                    <p:set>
                                      <p:cBhvr>
                                        <p:cTn id="216" dur="1" fill="hold">
                                          <p:stCondLst>
                                            <p:cond delay="0"/>
                                          </p:stCondLst>
                                        </p:cTn>
                                        <p:tgtEl>
                                          <p:spTgt spid="40"/>
                                        </p:tgtEl>
                                        <p:attrNameLst>
                                          <p:attrName>style.visibility</p:attrName>
                                        </p:attrNameLst>
                                      </p:cBhvr>
                                      <p:to>
                                        <p:strVal val="visible"/>
                                      </p:to>
                                    </p:set>
                                    <p:anim calcmode="lin" valueType="num">
                                      <p:cBhvr additive="base">
                                        <p:cTn id="217" dur="500" fill="hold"/>
                                        <p:tgtEl>
                                          <p:spTgt spid="40"/>
                                        </p:tgtEl>
                                        <p:attrNameLst>
                                          <p:attrName>ppt_x</p:attrName>
                                        </p:attrNameLst>
                                      </p:cBhvr>
                                      <p:tavLst>
                                        <p:tav tm="0">
                                          <p:val>
                                            <p:strVal val="#ppt_x"/>
                                          </p:val>
                                        </p:tav>
                                        <p:tav tm="100000">
                                          <p:val>
                                            <p:strVal val="#ppt_x"/>
                                          </p:val>
                                        </p:tav>
                                      </p:tavLst>
                                    </p:anim>
                                    <p:anim calcmode="lin" valueType="num">
                                      <p:cBhvr additive="base">
                                        <p:cTn id="21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2" presetClass="entr" presetSubtype="4" fill="hold" grpId="0" nodeType="clickEffect">
                                  <p:stCondLst>
                                    <p:cond delay="0"/>
                                  </p:stCondLst>
                                  <p:childTnLst>
                                    <p:set>
                                      <p:cBhvr>
                                        <p:cTn id="222" dur="1" fill="hold">
                                          <p:stCondLst>
                                            <p:cond delay="0"/>
                                          </p:stCondLst>
                                        </p:cTn>
                                        <p:tgtEl>
                                          <p:spTgt spid="13"/>
                                        </p:tgtEl>
                                        <p:attrNameLst>
                                          <p:attrName>style.visibility</p:attrName>
                                        </p:attrNameLst>
                                      </p:cBhvr>
                                      <p:to>
                                        <p:strVal val="visible"/>
                                      </p:to>
                                    </p:set>
                                    <p:anim calcmode="lin" valueType="num">
                                      <p:cBhvr additive="base">
                                        <p:cTn id="223" dur="500" fill="hold"/>
                                        <p:tgtEl>
                                          <p:spTgt spid="13"/>
                                        </p:tgtEl>
                                        <p:attrNameLst>
                                          <p:attrName>ppt_x</p:attrName>
                                        </p:attrNameLst>
                                      </p:cBhvr>
                                      <p:tavLst>
                                        <p:tav tm="0">
                                          <p:val>
                                            <p:strVal val="#ppt_x"/>
                                          </p:val>
                                        </p:tav>
                                        <p:tav tm="100000">
                                          <p:val>
                                            <p:strVal val="#ppt_x"/>
                                          </p:val>
                                        </p:tav>
                                      </p:tavLst>
                                    </p:anim>
                                    <p:anim calcmode="lin" valueType="num">
                                      <p:cBhvr additive="base">
                                        <p:cTn id="2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25" fill="hold">
                      <p:stCondLst>
                        <p:cond delay="indefinite"/>
                      </p:stCondLst>
                      <p:childTnLst>
                        <p:par>
                          <p:cTn id="226" fill="hold">
                            <p:stCondLst>
                              <p:cond delay="0"/>
                            </p:stCondLst>
                            <p:childTnLst>
                              <p:par>
                                <p:cTn id="227" presetID="2" presetClass="entr" presetSubtype="4" fill="hold" nodeType="clickEffect">
                                  <p:stCondLst>
                                    <p:cond delay="0"/>
                                  </p:stCondLst>
                                  <p:childTnLst>
                                    <p:set>
                                      <p:cBhvr>
                                        <p:cTn id="228" dur="1" fill="hold">
                                          <p:stCondLst>
                                            <p:cond delay="0"/>
                                          </p:stCondLst>
                                        </p:cTn>
                                        <p:tgtEl>
                                          <p:spTgt spid="31"/>
                                        </p:tgtEl>
                                        <p:attrNameLst>
                                          <p:attrName>style.visibility</p:attrName>
                                        </p:attrNameLst>
                                      </p:cBhvr>
                                      <p:to>
                                        <p:strVal val="visible"/>
                                      </p:to>
                                    </p:set>
                                    <p:anim calcmode="lin" valueType="num">
                                      <p:cBhvr additive="base">
                                        <p:cTn id="229" dur="500" fill="hold"/>
                                        <p:tgtEl>
                                          <p:spTgt spid="31"/>
                                        </p:tgtEl>
                                        <p:attrNameLst>
                                          <p:attrName>ppt_x</p:attrName>
                                        </p:attrNameLst>
                                      </p:cBhvr>
                                      <p:tavLst>
                                        <p:tav tm="0">
                                          <p:val>
                                            <p:strVal val="#ppt_x"/>
                                          </p:val>
                                        </p:tav>
                                        <p:tav tm="100000">
                                          <p:val>
                                            <p:strVal val="#ppt_x"/>
                                          </p:val>
                                        </p:tav>
                                      </p:tavLst>
                                    </p:anim>
                                    <p:anim calcmode="lin" valueType="num">
                                      <p:cBhvr additive="base">
                                        <p:cTn id="23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31" fill="hold">
                      <p:stCondLst>
                        <p:cond delay="indefinite"/>
                      </p:stCondLst>
                      <p:childTnLst>
                        <p:par>
                          <p:cTn id="232" fill="hold">
                            <p:stCondLst>
                              <p:cond delay="0"/>
                            </p:stCondLst>
                            <p:childTnLst>
                              <p:par>
                                <p:cTn id="233" presetID="2" presetClass="entr" presetSubtype="4" fill="hold" grpId="0" nodeType="clickEffect">
                                  <p:stCondLst>
                                    <p:cond delay="0"/>
                                  </p:stCondLst>
                                  <p:childTnLst>
                                    <p:set>
                                      <p:cBhvr>
                                        <p:cTn id="234" dur="1" fill="hold">
                                          <p:stCondLst>
                                            <p:cond delay="0"/>
                                          </p:stCondLst>
                                        </p:cTn>
                                        <p:tgtEl>
                                          <p:spTgt spid="22"/>
                                        </p:tgtEl>
                                        <p:attrNameLst>
                                          <p:attrName>style.visibility</p:attrName>
                                        </p:attrNameLst>
                                      </p:cBhvr>
                                      <p:to>
                                        <p:strVal val="visible"/>
                                      </p:to>
                                    </p:set>
                                    <p:anim calcmode="lin" valueType="num">
                                      <p:cBhvr additive="base">
                                        <p:cTn id="235" dur="500" fill="hold"/>
                                        <p:tgtEl>
                                          <p:spTgt spid="22"/>
                                        </p:tgtEl>
                                        <p:attrNameLst>
                                          <p:attrName>ppt_x</p:attrName>
                                        </p:attrNameLst>
                                      </p:cBhvr>
                                      <p:tavLst>
                                        <p:tav tm="0">
                                          <p:val>
                                            <p:strVal val="#ppt_x"/>
                                          </p:val>
                                        </p:tav>
                                        <p:tav tm="100000">
                                          <p:val>
                                            <p:strVal val="#ppt_x"/>
                                          </p:val>
                                        </p:tav>
                                      </p:tavLst>
                                    </p:anim>
                                    <p:anim calcmode="lin" valueType="num">
                                      <p:cBhvr additive="base">
                                        <p:cTn id="23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2514812" y="112135"/>
            <a:ext cx="8911687" cy="649865"/>
          </a:xfrm>
          <a:prstGeom prst="rect">
            <a:avLst/>
          </a:prstGeom>
        </p:spPr>
        <p:txBody>
          <a:bodyPr>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_tradnl" dirty="0" smtClean="0"/>
              <a:t>Ejemplos de mundos</a:t>
            </a:r>
            <a:endParaRPr lang="es-ES_tradnl"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17460">
            <a:off x="-51482" y="-19570"/>
            <a:ext cx="2378775" cy="1784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5" name="Rectángulo redondeado 4"/>
          <p:cNvSpPr/>
          <p:nvPr/>
        </p:nvSpPr>
        <p:spPr>
          <a:xfrm>
            <a:off x="133700" y="1862666"/>
            <a:ext cx="3612445" cy="469617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just"/>
            <a:r>
              <a:rPr lang="es-ES" sz="1400" dirty="0" smtClean="0">
                <a:solidFill>
                  <a:schemeClr val="bg1"/>
                </a:solidFill>
                <a:latin typeface="Arial" pitchFamily="34" charset="0"/>
                <a:cs typeface="Arial" pitchFamily="34" charset="0"/>
              </a:rPr>
              <a:t>Soy Maya Vidal, diecinueve años, sexo femenino, soltera,  sin un enamorado, por falta de oportunidades y no por quisquillosa, nacida en Berkeley, California, pasaporte estadounidense,  temporalmente refugiada en una isla al sur del mundo. Me pusieron Maya porque a mi Nini le atrae la India y a mis padres no se les ocurrió otro nombre,  aunque  tuvieron nueve meses para pensarlo. En Hindi, Maya significa  «hechizo, ilusión, sueño», nada que ver con mi carácter.</a:t>
            </a:r>
          </a:p>
          <a:p>
            <a:pPr algn="just"/>
            <a:r>
              <a:rPr lang="es-ES" sz="1400" dirty="0" smtClean="0">
                <a:solidFill>
                  <a:schemeClr val="bg1"/>
                </a:solidFill>
                <a:latin typeface="Arial" pitchFamily="34" charset="0"/>
                <a:cs typeface="Arial" pitchFamily="34" charset="0"/>
              </a:rPr>
              <a:t>Mi historia comienza en Chile con mi abuela, mi Nini, mucho antes que yo naciera</a:t>
            </a:r>
            <a:r>
              <a:rPr lang="es-ES" sz="1600" dirty="0" smtClean="0">
                <a:solidFill>
                  <a:schemeClr val="bg1"/>
                </a:solidFill>
                <a:latin typeface="Arial" pitchFamily="34" charset="0"/>
                <a:cs typeface="Arial" pitchFamily="34" charset="0"/>
              </a:rPr>
              <a:t>… </a:t>
            </a:r>
          </a:p>
          <a:p>
            <a:pPr algn="r"/>
            <a:r>
              <a:rPr lang="es-ES" sz="1200" b="1" i="1" dirty="0" smtClean="0">
                <a:solidFill>
                  <a:schemeClr val="bg1"/>
                </a:solidFill>
                <a:latin typeface="Arial" pitchFamily="34" charset="0"/>
                <a:cs typeface="Arial" pitchFamily="34" charset="0"/>
              </a:rPr>
              <a:t>El </a:t>
            </a:r>
            <a:r>
              <a:rPr lang="es-ES" sz="1200" b="1" i="1" dirty="0">
                <a:solidFill>
                  <a:schemeClr val="bg1"/>
                </a:solidFill>
                <a:latin typeface="Arial" pitchFamily="34" charset="0"/>
                <a:cs typeface="Arial" pitchFamily="34" charset="0"/>
              </a:rPr>
              <a:t>Cuaderno de Maya, </a:t>
            </a:r>
            <a:endParaRPr lang="es-ES" sz="1200" b="1" i="1" dirty="0" smtClean="0">
              <a:solidFill>
                <a:schemeClr val="bg1"/>
              </a:solidFill>
              <a:latin typeface="Arial" pitchFamily="34" charset="0"/>
              <a:cs typeface="Arial" pitchFamily="34" charset="0"/>
            </a:endParaRPr>
          </a:p>
          <a:p>
            <a:pPr algn="r"/>
            <a:r>
              <a:rPr lang="es-ES" sz="1200" b="1" i="1" dirty="0" smtClean="0">
                <a:solidFill>
                  <a:schemeClr val="bg1"/>
                </a:solidFill>
                <a:latin typeface="Arial" pitchFamily="34" charset="0"/>
                <a:cs typeface="Arial" pitchFamily="34" charset="0"/>
              </a:rPr>
              <a:t>Isabel </a:t>
            </a:r>
            <a:r>
              <a:rPr lang="es-ES" sz="1200" b="1" i="1" dirty="0">
                <a:solidFill>
                  <a:schemeClr val="bg1"/>
                </a:solidFill>
                <a:latin typeface="Arial" pitchFamily="34" charset="0"/>
                <a:cs typeface="Arial" pitchFamily="34" charset="0"/>
              </a:rPr>
              <a:t>Allende</a:t>
            </a:r>
            <a:endParaRPr lang="es-CL" sz="1200" b="1" i="1" dirty="0">
              <a:solidFill>
                <a:schemeClr val="bg1"/>
              </a:solidFill>
              <a:latin typeface="Arial" pitchFamily="34" charset="0"/>
              <a:cs typeface="Arial" pitchFamily="34" charset="0"/>
            </a:endParaRPr>
          </a:p>
          <a:p>
            <a:pPr algn="just"/>
            <a:endParaRPr lang="es-ES_tradnl" dirty="0"/>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7258" y="2435393"/>
            <a:ext cx="2271675" cy="375392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8" name="Rectángulo redondeado 7"/>
          <p:cNvSpPr/>
          <p:nvPr/>
        </p:nvSpPr>
        <p:spPr>
          <a:xfrm>
            <a:off x="6038711" y="1636889"/>
            <a:ext cx="3612445" cy="493324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lnSpc>
                <a:spcPct val="120000"/>
              </a:lnSpc>
            </a:pPr>
            <a:r>
              <a:rPr lang="es-ES" sz="1100" dirty="0" smtClean="0">
                <a:solidFill>
                  <a:schemeClr val="bg1"/>
                </a:solidFill>
                <a:latin typeface="+mj-lt"/>
                <a:cs typeface="Arial" pitchFamily="34" charset="0"/>
              </a:rPr>
              <a:t>Un minero lleva a su hijo a trabajar a la mina. Como solo tenía 8 años y era delgado, el capataz le dijo al minero que porque no lo dejaba en la escuela ya que era muy pequeño para estar trabajando, pero el minero le contesto que en su casa eran 6 y necesitaba que otro trabajara por que necesitaba más dinero.</a:t>
            </a:r>
            <a:br>
              <a:rPr lang="es-ES" sz="1100" dirty="0" smtClean="0">
                <a:solidFill>
                  <a:schemeClr val="bg1"/>
                </a:solidFill>
                <a:latin typeface="+mj-lt"/>
                <a:cs typeface="Arial" pitchFamily="34" charset="0"/>
              </a:rPr>
            </a:br>
            <a:r>
              <a:rPr lang="es-ES" sz="1100" dirty="0" smtClean="0">
                <a:solidFill>
                  <a:schemeClr val="bg1"/>
                </a:solidFill>
                <a:latin typeface="+mj-lt"/>
                <a:cs typeface="Arial" pitchFamily="34" charset="0"/>
              </a:rPr>
              <a:t>Otro minero llevo a Pablo (el niño) a la compuerta N ° 12  en donde iba a trabajar. Antes de retirarse el padre de Pablo fue amenazado por el capataz de que lo iba a echar si no cumplía con la meta diaria de 5 cajones de mineral extraído.</a:t>
            </a:r>
            <a:br>
              <a:rPr lang="es-ES" sz="1100" dirty="0" smtClean="0">
                <a:solidFill>
                  <a:schemeClr val="bg1"/>
                </a:solidFill>
                <a:latin typeface="+mj-lt"/>
                <a:cs typeface="Arial" pitchFamily="34" charset="0"/>
              </a:rPr>
            </a:br>
            <a:r>
              <a:rPr lang="es-ES" sz="1100" dirty="0" smtClean="0">
                <a:solidFill>
                  <a:schemeClr val="bg1"/>
                </a:solidFill>
                <a:latin typeface="+mj-lt"/>
                <a:cs typeface="Arial" pitchFamily="34" charset="0"/>
              </a:rPr>
              <a:t>El trabajo del niño consistía en abrir una puerta cuando pasara un caballo tirando el carbón. Como el niño extrañaba mucho a su madre, quería irse, pero su padre lo amarro con un cordel a un poste.</a:t>
            </a:r>
            <a:r>
              <a:rPr lang="es-ES" sz="1100" b="1" i="1" dirty="0">
                <a:solidFill>
                  <a:srgbClr val="000000"/>
                </a:solidFill>
                <a:latin typeface="Arial" pitchFamily="34" charset="0"/>
                <a:cs typeface="Arial" pitchFamily="34" charset="0"/>
              </a:rPr>
              <a:t> </a:t>
            </a:r>
            <a:endParaRPr lang="es-ES" sz="1100" b="1" i="1" dirty="0" smtClean="0">
              <a:solidFill>
                <a:srgbClr val="000000"/>
              </a:solidFill>
              <a:latin typeface="Arial" pitchFamily="34" charset="0"/>
              <a:cs typeface="Arial" pitchFamily="34" charset="0"/>
            </a:endParaRPr>
          </a:p>
          <a:p>
            <a:pPr algn="just">
              <a:lnSpc>
                <a:spcPct val="120000"/>
              </a:lnSpc>
            </a:pPr>
            <a:endParaRPr lang="es-ES" sz="1100" b="1" i="1" dirty="0">
              <a:solidFill>
                <a:srgbClr val="000000"/>
              </a:solidFill>
              <a:latin typeface="Arial" pitchFamily="34" charset="0"/>
              <a:cs typeface="Arial" pitchFamily="34" charset="0"/>
            </a:endParaRPr>
          </a:p>
          <a:p>
            <a:pPr algn="r">
              <a:lnSpc>
                <a:spcPct val="120000"/>
              </a:lnSpc>
            </a:pPr>
            <a:r>
              <a:rPr lang="es-ES" sz="1100" b="1" i="1" dirty="0" smtClean="0">
                <a:solidFill>
                  <a:schemeClr val="bg1"/>
                </a:solidFill>
                <a:latin typeface="Arial" pitchFamily="34" charset="0"/>
                <a:cs typeface="Arial" pitchFamily="34" charset="0"/>
              </a:rPr>
              <a:t>SUBTERRA</a:t>
            </a:r>
            <a:r>
              <a:rPr lang="es-ES" sz="1100" b="1" i="1" dirty="0">
                <a:solidFill>
                  <a:schemeClr val="bg1"/>
                </a:solidFill>
                <a:latin typeface="Arial" pitchFamily="34" charset="0"/>
                <a:cs typeface="Arial" pitchFamily="34" charset="0"/>
              </a:rPr>
              <a:t>, </a:t>
            </a:r>
            <a:endParaRPr lang="es-ES" sz="1100" b="1" i="1" dirty="0" smtClean="0">
              <a:solidFill>
                <a:schemeClr val="bg1"/>
              </a:solidFill>
              <a:latin typeface="Arial" pitchFamily="34" charset="0"/>
              <a:cs typeface="Arial" pitchFamily="34" charset="0"/>
            </a:endParaRPr>
          </a:p>
          <a:p>
            <a:pPr algn="r">
              <a:lnSpc>
                <a:spcPct val="120000"/>
              </a:lnSpc>
            </a:pPr>
            <a:r>
              <a:rPr lang="es-ES" sz="1100" b="1" i="1" dirty="0" smtClean="0">
                <a:solidFill>
                  <a:schemeClr val="bg1"/>
                </a:solidFill>
                <a:latin typeface="Arial" pitchFamily="34" charset="0"/>
                <a:cs typeface="Arial" pitchFamily="34" charset="0"/>
              </a:rPr>
              <a:t>Baldomero Lillo</a:t>
            </a:r>
            <a:endParaRPr lang="es-CL" sz="1100" b="1" i="1" dirty="0">
              <a:solidFill>
                <a:schemeClr val="bg1"/>
              </a:solidFill>
              <a:latin typeface="Arial" pitchFamily="34" charset="0"/>
              <a:cs typeface="Arial" pitchFamily="34" charset="0"/>
            </a:endParaRP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49556" y="2435393"/>
            <a:ext cx="2394166" cy="375392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10" name="Llamada rectangular redondeada 9"/>
          <p:cNvSpPr/>
          <p:nvPr/>
        </p:nvSpPr>
        <p:spPr>
          <a:xfrm>
            <a:off x="3965857" y="1247054"/>
            <a:ext cx="1673364" cy="824089"/>
          </a:xfrm>
          <a:prstGeom prst="wedgeRoundRect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_tradnl" dirty="0" smtClean="0"/>
              <a:t>Cotidiano</a:t>
            </a:r>
            <a:endParaRPr lang="es-ES_tradnl" dirty="0"/>
          </a:p>
        </p:txBody>
      </p:sp>
      <p:sp>
        <p:nvSpPr>
          <p:cNvPr id="11" name="Llamada rectangular redondeada 10"/>
          <p:cNvSpPr/>
          <p:nvPr/>
        </p:nvSpPr>
        <p:spPr>
          <a:xfrm>
            <a:off x="10086656" y="1298224"/>
            <a:ext cx="1673364" cy="824089"/>
          </a:xfrm>
          <a:prstGeom prst="wedgeRoundRectCallou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_tradnl" dirty="0" smtClean="0"/>
              <a:t>Realista</a:t>
            </a:r>
            <a:endParaRPr lang="es-ES_tradnl" dirty="0"/>
          </a:p>
        </p:txBody>
      </p:sp>
    </p:spTree>
    <p:extLst>
      <p:ext uri="{BB962C8B-B14F-4D97-AF65-F5344CB8AC3E}">
        <p14:creationId xmlns:p14="http://schemas.microsoft.com/office/powerpoint/2010/main" val="21426486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2514812" y="112135"/>
            <a:ext cx="8911687" cy="649865"/>
          </a:xfrm>
          <a:prstGeom prst="rect">
            <a:avLst/>
          </a:prstGeom>
        </p:spPr>
        <p:txBody>
          <a:bodyPr>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_tradnl" dirty="0" smtClean="0"/>
              <a:t>Ejemplos de mundos</a:t>
            </a:r>
            <a:endParaRPr lang="es-ES_tradnl"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17460">
            <a:off x="-51482" y="-19570"/>
            <a:ext cx="2378775" cy="1784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4" name="Rectángulo redondeado 3"/>
          <p:cNvSpPr/>
          <p:nvPr/>
        </p:nvSpPr>
        <p:spPr>
          <a:xfrm>
            <a:off x="133700" y="1862666"/>
            <a:ext cx="3612445" cy="469617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just"/>
            <a:r>
              <a:rPr lang="es-ES" sz="1600" dirty="0">
                <a:solidFill>
                  <a:schemeClr val="bg1"/>
                </a:solidFill>
                <a:latin typeface="Arial" pitchFamily="34" charset="0"/>
                <a:cs typeface="Arial" pitchFamily="34" charset="0"/>
              </a:rPr>
              <a:t>“— ¡Me ha mordido! —dijo, enseñándoles la mano envuelta en un pañuelo ensangrentado—. No podré escribir en una semana. Os aseguro que los dragones son los animales más horribles que conozco, pero para </a:t>
            </a:r>
            <a:r>
              <a:rPr lang="es-ES" sz="1600" dirty="0" err="1">
                <a:solidFill>
                  <a:schemeClr val="bg1"/>
                </a:solidFill>
                <a:latin typeface="Arial" pitchFamily="34" charset="0"/>
                <a:cs typeface="Arial" pitchFamily="34" charset="0"/>
              </a:rPr>
              <a:t>Hagrid</a:t>
            </a:r>
            <a:r>
              <a:rPr lang="es-ES" sz="1600" dirty="0">
                <a:solidFill>
                  <a:schemeClr val="bg1"/>
                </a:solidFill>
                <a:latin typeface="Arial" pitchFamily="34" charset="0"/>
                <a:cs typeface="Arial" pitchFamily="34" charset="0"/>
              </a:rPr>
              <a:t> es como si fuera un osito de peluche. Cuando me mordió, me hizo salir porque, según él, yo lo había asustado. Y cuando me fui le estaba cantando una canción de cuna</a:t>
            </a:r>
            <a:r>
              <a:rPr lang="es-ES" sz="1600" dirty="0" smtClean="0">
                <a:solidFill>
                  <a:schemeClr val="bg1"/>
                </a:solidFill>
                <a:latin typeface="Arial" pitchFamily="34" charset="0"/>
                <a:cs typeface="Arial" pitchFamily="34" charset="0"/>
              </a:rPr>
              <a:t>.”</a:t>
            </a:r>
            <a:r>
              <a:rPr lang="es-ES" sz="1600" b="1" i="1" dirty="0">
                <a:solidFill>
                  <a:srgbClr val="000000"/>
                </a:solidFill>
                <a:latin typeface="Arial" pitchFamily="34" charset="0"/>
                <a:cs typeface="Arial" pitchFamily="34" charset="0"/>
              </a:rPr>
              <a:t> </a:t>
            </a:r>
            <a:endParaRPr lang="es-ES" sz="1600" b="1" i="1" dirty="0" smtClean="0">
              <a:solidFill>
                <a:srgbClr val="000000"/>
              </a:solidFill>
              <a:latin typeface="Arial" pitchFamily="34" charset="0"/>
              <a:cs typeface="Arial" pitchFamily="34" charset="0"/>
            </a:endParaRPr>
          </a:p>
          <a:p>
            <a:pPr algn="just"/>
            <a:endParaRPr lang="es-ES" sz="1600" b="1" i="1" dirty="0" smtClean="0">
              <a:solidFill>
                <a:srgbClr val="000000"/>
              </a:solidFill>
              <a:latin typeface="Arial" pitchFamily="34" charset="0"/>
              <a:cs typeface="Arial" pitchFamily="34" charset="0"/>
            </a:endParaRPr>
          </a:p>
          <a:p>
            <a:pPr algn="r"/>
            <a:r>
              <a:rPr lang="es-ES" sz="1200" b="1" i="1" dirty="0" smtClean="0">
                <a:solidFill>
                  <a:schemeClr val="bg1"/>
                </a:solidFill>
                <a:latin typeface="Arial" pitchFamily="34" charset="0"/>
                <a:cs typeface="Arial" pitchFamily="34" charset="0"/>
              </a:rPr>
              <a:t>Harry </a:t>
            </a:r>
            <a:r>
              <a:rPr lang="es-ES" sz="1200" b="1" i="1" dirty="0">
                <a:solidFill>
                  <a:schemeClr val="bg1"/>
                </a:solidFill>
                <a:latin typeface="Arial" pitchFamily="34" charset="0"/>
                <a:cs typeface="Arial" pitchFamily="34" charset="0"/>
              </a:rPr>
              <a:t>Potter y la Piedra Filosofal</a:t>
            </a:r>
            <a:endParaRPr lang="es-CL" sz="1200" b="1" i="1" dirty="0">
              <a:solidFill>
                <a:schemeClr val="bg1"/>
              </a:solidFill>
              <a:latin typeface="Arial" pitchFamily="34" charset="0"/>
              <a:cs typeface="Arial" pitchFamily="34" charset="0"/>
            </a:endParaRPr>
          </a:p>
        </p:txBody>
      </p:sp>
      <p:sp>
        <p:nvSpPr>
          <p:cNvPr id="5" name="Rectángulo redondeado 4"/>
          <p:cNvSpPr/>
          <p:nvPr/>
        </p:nvSpPr>
        <p:spPr>
          <a:xfrm>
            <a:off x="6112512" y="1990558"/>
            <a:ext cx="3612445" cy="4696177"/>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r>
              <a:rPr lang="es-ES" sz="1400" dirty="0">
                <a:solidFill>
                  <a:schemeClr val="bg1"/>
                </a:solidFill>
                <a:latin typeface="Arial" pitchFamily="34" charset="0"/>
                <a:cs typeface="Arial" pitchFamily="34" charset="0"/>
              </a:rPr>
              <a:t>Una mañana, tras un sueño intranquilo, Gregorio </a:t>
            </a:r>
            <a:r>
              <a:rPr lang="es-ES" sz="1400" dirty="0" err="1">
                <a:solidFill>
                  <a:schemeClr val="bg1"/>
                </a:solidFill>
                <a:latin typeface="Arial" pitchFamily="34" charset="0"/>
                <a:cs typeface="Arial" pitchFamily="34" charset="0"/>
              </a:rPr>
              <a:t>Samsa</a:t>
            </a:r>
            <a:r>
              <a:rPr lang="es-ES" sz="1400" dirty="0">
                <a:solidFill>
                  <a:schemeClr val="bg1"/>
                </a:solidFill>
                <a:latin typeface="Arial" pitchFamily="34" charset="0"/>
                <a:cs typeface="Arial" pitchFamily="34" charset="0"/>
              </a:rPr>
              <a:t> se despertó convertido en un monstruoso insecto. </a:t>
            </a:r>
          </a:p>
          <a:p>
            <a:pPr algn="just"/>
            <a:r>
              <a:rPr lang="es-ES" sz="1400" dirty="0">
                <a:solidFill>
                  <a:schemeClr val="bg1"/>
                </a:solidFill>
                <a:latin typeface="Arial" pitchFamily="34" charset="0"/>
                <a:cs typeface="Arial" pitchFamily="34" charset="0"/>
              </a:rPr>
              <a:t>Su madre al verlo exclamo:</a:t>
            </a:r>
          </a:p>
          <a:p>
            <a:pPr algn="just"/>
            <a:r>
              <a:rPr lang="es-ES" sz="1400" dirty="0">
                <a:solidFill>
                  <a:schemeClr val="bg1"/>
                </a:solidFill>
                <a:latin typeface="Arial" pitchFamily="34" charset="0"/>
                <a:cs typeface="Arial" pitchFamily="34" charset="0"/>
              </a:rPr>
              <a:t>-¡Socorro, por el amor de Dios, socorro!</a:t>
            </a:r>
          </a:p>
          <a:p>
            <a:pPr algn="just"/>
            <a:r>
              <a:rPr lang="es-ES" sz="1400" dirty="0">
                <a:solidFill>
                  <a:schemeClr val="bg1"/>
                </a:solidFill>
                <a:latin typeface="Arial" pitchFamily="34" charset="0"/>
                <a:cs typeface="Arial" pitchFamily="34" charset="0"/>
              </a:rPr>
              <a:t>Mantenía la cabeza inclinada, como si quisiera ver mejor a Gregorio, pero, en contradicción con ello, retrocedió atropelladamente; había olvidado que detrás de ella estaba la mesa. Al verlo nuevamente comenzó a gritar y huyo</a:t>
            </a:r>
            <a:r>
              <a:rPr lang="es-ES" sz="1400" dirty="0" smtClean="0">
                <a:solidFill>
                  <a:schemeClr val="bg1"/>
                </a:solidFill>
                <a:latin typeface="Arial" pitchFamily="34" charset="0"/>
                <a:cs typeface="Arial" pitchFamily="34" charset="0"/>
              </a:rPr>
              <a:t>.</a:t>
            </a:r>
          </a:p>
          <a:p>
            <a:pPr algn="r"/>
            <a:endParaRPr lang="es-ES" sz="1200" b="1" i="1" dirty="0" smtClean="0">
              <a:solidFill>
                <a:schemeClr val="bg1"/>
              </a:solidFill>
              <a:latin typeface="Arial" pitchFamily="34" charset="0"/>
              <a:cs typeface="Arial" pitchFamily="34" charset="0"/>
            </a:endParaRPr>
          </a:p>
          <a:p>
            <a:pPr algn="r"/>
            <a:endParaRPr lang="es-ES" sz="1200" b="1" i="1" dirty="0">
              <a:solidFill>
                <a:schemeClr val="bg1"/>
              </a:solidFill>
              <a:latin typeface="Arial" pitchFamily="34" charset="0"/>
              <a:cs typeface="Arial" pitchFamily="34" charset="0"/>
            </a:endParaRPr>
          </a:p>
          <a:p>
            <a:pPr algn="r"/>
            <a:endParaRPr lang="es-ES" sz="1200" b="1" i="1" dirty="0" smtClean="0">
              <a:solidFill>
                <a:schemeClr val="bg1"/>
              </a:solidFill>
              <a:latin typeface="Arial" pitchFamily="34" charset="0"/>
              <a:cs typeface="Arial" pitchFamily="34" charset="0"/>
            </a:endParaRPr>
          </a:p>
          <a:p>
            <a:pPr algn="r"/>
            <a:r>
              <a:rPr lang="es-ES" sz="1200" b="1" i="1" dirty="0" smtClean="0">
                <a:solidFill>
                  <a:schemeClr val="bg1"/>
                </a:solidFill>
                <a:latin typeface="Arial" pitchFamily="34" charset="0"/>
                <a:cs typeface="Arial" pitchFamily="34" charset="0"/>
              </a:rPr>
              <a:t>La </a:t>
            </a:r>
            <a:r>
              <a:rPr lang="es-ES" sz="1200" b="1" i="1" dirty="0">
                <a:solidFill>
                  <a:schemeClr val="bg1"/>
                </a:solidFill>
                <a:latin typeface="Arial" pitchFamily="34" charset="0"/>
                <a:cs typeface="Arial" pitchFamily="34" charset="0"/>
              </a:rPr>
              <a:t>Metamorfosis, </a:t>
            </a:r>
            <a:endParaRPr lang="es-ES" sz="1200" b="1" i="1" dirty="0" smtClean="0">
              <a:solidFill>
                <a:schemeClr val="bg1"/>
              </a:solidFill>
              <a:latin typeface="Arial" pitchFamily="34" charset="0"/>
              <a:cs typeface="Arial" pitchFamily="34" charset="0"/>
            </a:endParaRPr>
          </a:p>
          <a:p>
            <a:pPr algn="r"/>
            <a:r>
              <a:rPr lang="es-ES" sz="1200" b="1" i="1" dirty="0" smtClean="0">
                <a:solidFill>
                  <a:schemeClr val="bg1"/>
                </a:solidFill>
                <a:latin typeface="Arial" pitchFamily="34" charset="0"/>
                <a:cs typeface="Arial" pitchFamily="34" charset="0"/>
              </a:rPr>
              <a:t>Franz Kafka</a:t>
            </a:r>
            <a:endParaRPr lang="es-CL" sz="1200" b="1" i="1" dirty="0">
              <a:solidFill>
                <a:schemeClr val="bg1"/>
              </a:solidFill>
              <a:latin typeface="Arial" pitchFamily="34" charset="0"/>
              <a:cs typeface="Arial" pitchFamily="34" charset="0"/>
            </a:endParaRPr>
          </a:p>
        </p:txBody>
      </p:sp>
      <p:sp>
        <p:nvSpPr>
          <p:cNvPr id="6" name="Llamada rectangular redondeada 5"/>
          <p:cNvSpPr/>
          <p:nvPr/>
        </p:nvSpPr>
        <p:spPr>
          <a:xfrm>
            <a:off x="3965857" y="1247054"/>
            <a:ext cx="1673364" cy="824089"/>
          </a:xfrm>
          <a:prstGeom prst="wedgeRoundRect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_tradnl" dirty="0" smtClean="0"/>
              <a:t>Maravilloso</a:t>
            </a:r>
            <a:endParaRPr lang="es-ES_tradnl" dirty="0"/>
          </a:p>
        </p:txBody>
      </p:sp>
      <p:sp>
        <p:nvSpPr>
          <p:cNvPr id="7" name="Llamada rectangular redondeada 6"/>
          <p:cNvSpPr/>
          <p:nvPr/>
        </p:nvSpPr>
        <p:spPr>
          <a:xfrm>
            <a:off x="10090079" y="1247054"/>
            <a:ext cx="1673364" cy="824089"/>
          </a:xfrm>
          <a:prstGeom prst="wedgeRoundRectCallou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_tradnl" dirty="0" smtClean="0"/>
              <a:t>Fantástico</a:t>
            </a:r>
            <a:endParaRPr lang="es-ES_tradnl" dirty="0"/>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5038" y="2536808"/>
            <a:ext cx="2247762" cy="33478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8159" y="2446497"/>
            <a:ext cx="2346775" cy="343820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9128599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2514812" y="112135"/>
            <a:ext cx="8911687" cy="649865"/>
          </a:xfrm>
          <a:prstGeom prst="rect">
            <a:avLst/>
          </a:prstGeom>
        </p:spPr>
        <p:txBody>
          <a:bodyPr>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_tradnl" dirty="0" smtClean="0"/>
              <a:t>Ejemplos de mundos</a:t>
            </a:r>
            <a:endParaRPr lang="es-ES_tradnl"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17460">
            <a:off x="-51482" y="-19570"/>
            <a:ext cx="2378775" cy="1784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4" name="Rectángulo redondeado 3"/>
          <p:cNvSpPr/>
          <p:nvPr/>
        </p:nvSpPr>
        <p:spPr>
          <a:xfrm>
            <a:off x="133700" y="1862666"/>
            <a:ext cx="3612445" cy="469617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just"/>
            <a:r>
              <a:rPr lang="es-ES" sz="1400" dirty="0" smtClean="0">
                <a:solidFill>
                  <a:schemeClr val="bg1"/>
                </a:solidFill>
                <a:latin typeface="Arial" pitchFamily="34" charset="0"/>
                <a:cs typeface="Arial" pitchFamily="34" charset="0"/>
              </a:rPr>
              <a:t>Aquella segunda salida fue la locura más grande que cometí, pues era evidente que los marcianos se hallaban en los alrededores. No acababa de alcanzarme mi compañero cuando vimos otro de los gigantes. Cuatro o cinco figuras negras corrían frente a él por un campo, y en seguida nos dimos cuenta de que el marciano los perseguía. No empleó un rayo calórico para matarlos, sino que fue aprensado por uno. Fue la primera vez que comprendí que los marcianos podrían tener otras intenciones que no fueran la de destruir a la humanidad vencida. </a:t>
            </a:r>
          </a:p>
          <a:p>
            <a:pPr algn="r"/>
            <a:endParaRPr lang="es-ES" sz="1200" b="1" i="1" dirty="0" smtClean="0">
              <a:solidFill>
                <a:schemeClr val="bg1"/>
              </a:solidFill>
              <a:latin typeface="Arial" pitchFamily="34" charset="0"/>
              <a:cs typeface="Arial" pitchFamily="34" charset="0"/>
            </a:endParaRPr>
          </a:p>
          <a:p>
            <a:pPr algn="r"/>
            <a:r>
              <a:rPr lang="es-ES" sz="1200" b="1" i="1" dirty="0" smtClean="0">
                <a:solidFill>
                  <a:schemeClr val="bg1"/>
                </a:solidFill>
                <a:latin typeface="Arial" pitchFamily="34" charset="0"/>
                <a:cs typeface="Arial" pitchFamily="34" charset="0"/>
              </a:rPr>
              <a:t>Guerra </a:t>
            </a:r>
            <a:r>
              <a:rPr lang="es-ES" sz="1200" b="1" i="1" dirty="0">
                <a:solidFill>
                  <a:schemeClr val="bg1"/>
                </a:solidFill>
                <a:latin typeface="Arial" pitchFamily="34" charset="0"/>
                <a:cs typeface="Arial" pitchFamily="34" charset="0"/>
              </a:rPr>
              <a:t>de los Mundos, </a:t>
            </a:r>
            <a:endParaRPr lang="es-ES" sz="1200" b="1" i="1" dirty="0" smtClean="0">
              <a:solidFill>
                <a:schemeClr val="bg1"/>
              </a:solidFill>
              <a:latin typeface="Arial" pitchFamily="34" charset="0"/>
              <a:cs typeface="Arial" pitchFamily="34" charset="0"/>
            </a:endParaRPr>
          </a:p>
          <a:p>
            <a:pPr algn="r"/>
            <a:r>
              <a:rPr lang="es-ES" sz="1200" b="1" i="1" dirty="0" smtClean="0">
                <a:solidFill>
                  <a:schemeClr val="bg1"/>
                </a:solidFill>
                <a:latin typeface="Arial" pitchFamily="34" charset="0"/>
                <a:cs typeface="Arial" pitchFamily="34" charset="0"/>
              </a:rPr>
              <a:t>H</a:t>
            </a:r>
            <a:r>
              <a:rPr lang="es-ES" sz="1200" b="1" i="1" dirty="0">
                <a:solidFill>
                  <a:schemeClr val="bg1"/>
                </a:solidFill>
                <a:latin typeface="Arial" pitchFamily="34" charset="0"/>
                <a:cs typeface="Arial" pitchFamily="34" charset="0"/>
              </a:rPr>
              <a:t>. G. Wells </a:t>
            </a:r>
            <a:endParaRPr lang="es-CL" sz="1200" b="1" i="1" dirty="0">
              <a:solidFill>
                <a:schemeClr val="bg1"/>
              </a:solidFill>
              <a:latin typeface="Arial" pitchFamily="34" charset="0"/>
              <a:cs typeface="Arial" pitchFamily="34" charset="0"/>
            </a:endParaRPr>
          </a:p>
        </p:txBody>
      </p:sp>
      <p:sp>
        <p:nvSpPr>
          <p:cNvPr id="5" name="Rectángulo redondeado 4"/>
          <p:cNvSpPr/>
          <p:nvPr/>
        </p:nvSpPr>
        <p:spPr>
          <a:xfrm>
            <a:off x="6259989" y="1512712"/>
            <a:ext cx="3612445" cy="504613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r>
              <a:rPr lang="es-ES" sz="1200" dirty="0">
                <a:solidFill>
                  <a:schemeClr val="bg1"/>
                </a:solidFill>
                <a:latin typeface="Arial" pitchFamily="34" charset="0"/>
                <a:cs typeface="Arial" pitchFamily="34" charset="0"/>
              </a:rPr>
              <a:t>Oyó la lluvia azotando las ventanas de la cocina. Ese sonido era reconfortante, pero no así la idea de bajar al sótano. No le gustaba el sótano ni le gustaba bajar por sus escaleras porque siempre imaginaba que allí abajo, en la oscuridad, había algo.</a:t>
            </a:r>
          </a:p>
          <a:p>
            <a:pPr algn="just"/>
            <a:r>
              <a:rPr lang="es-ES" sz="1200" dirty="0">
                <a:solidFill>
                  <a:schemeClr val="bg1"/>
                </a:solidFill>
                <a:latin typeface="Arial" pitchFamily="34" charset="0"/>
                <a:cs typeface="Arial" pitchFamily="34" charset="0"/>
              </a:rPr>
              <a:t>No le gustaba siquiera abrir la puerta para encender la luz, porque temía (era algo tan estúpido que no se atrevía a contárselo a nadie) que, mientras tanteaba en busca del interruptor, una garra espantosa se posara sobre su muñeca... y lo arrebatara hacia esa oscuridad que olía a suciedad, humedad y hortalizas podridas.</a:t>
            </a:r>
          </a:p>
          <a:p>
            <a:pPr algn="just"/>
            <a:r>
              <a:rPr lang="es-ES" sz="1200" dirty="0">
                <a:solidFill>
                  <a:schemeClr val="bg1"/>
                </a:solidFill>
                <a:latin typeface="Arial" pitchFamily="34" charset="0"/>
                <a:cs typeface="Arial" pitchFamily="34" charset="0"/>
              </a:rPr>
              <a:t>Apenas George bajó los cuatro escalones que faltaban para llegar al estante del sótano, el corazón martilleándole en su garganta, el vello de la nuca erizado, los ojos ardiendo, las manos heladas y la seguridad de que, en cualquier momento, la puerta del sótano se cerraría dejándole a oscuras y entonces oiría a </a:t>
            </a:r>
            <a:r>
              <a:rPr lang="es-ES" sz="1200" dirty="0" err="1">
                <a:solidFill>
                  <a:schemeClr val="bg1"/>
                </a:solidFill>
                <a:latin typeface="Arial" pitchFamily="34" charset="0"/>
                <a:cs typeface="Arial" pitchFamily="34" charset="0"/>
              </a:rPr>
              <a:t>It</a:t>
            </a:r>
            <a:r>
              <a:rPr lang="es-ES" sz="1200" dirty="0" smtClean="0">
                <a:solidFill>
                  <a:schemeClr val="bg1"/>
                </a:solidFill>
                <a:latin typeface="Arial" pitchFamily="34" charset="0"/>
                <a:cs typeface="Arial" pitchFamily="34" charset="0"/>
              </a:rPr>
              <a:t>.</a:t>
            </a:r>
          </a:p>
          <a:p>
            <a:pPr algn="r"/>
            <a:r>
              <a:rPr lang="es-ES" sz="1200" dirty="0" smtClean="0">
                <a:solidFill>
                  <a:schemeClr val="bg1"/>
                </a:solidFill>
                <a:latin typeface="Arial" pitchFamily="34" charset="0"/>
                <a:cs typeface="Arial" pitchFamily="34" charset="0"/>
              </a:rPr>
              <a:t> </a:t>
            </a:r>
            <a:r>
              <a:rPr lang="es-ES" sz="1200" b="1" i="1" dirty="0" err="1">
                <a:solidFill>
                  <a:schemeClr val="bg1"/>
                </a:solidFill>
                <a:latin typeface="Arial" pitchFamily="34" charset="0"/>
                <a:cs typeface="Arial" pitchFamily="34" charset="0"/>
              </a:rPr>
              <a:t>It</a:t>
            </a:r>
            <a:r>
              <a:rPr lang="es-ES" sz="1200" b="1" i="1" dirty="0">
                <a:solidFill>
                  <a:schemeClr val="bg1"/>
                </a:solidFill>
                <a:latin typeface="Arial" pitchFamily="34" charset="0"/>
                <a:cs typeface="Arial" pitchFamily="34" charset="0"/>
              </a:rPr>
              <a:t>, </a:t>
            </a:r>
            <a:endParaRPr lang="es-ES" sz="1200" b="1" i="1" dirty="0" smtClean="0">
              <a:solidFill>
                <a:schemeClr val="bg1"/>
              </a:solidFill>
              <a:latin typeface="Arial" pitchFamily="34" charset="0"/>
              <a:cs typeface="Arial" pitchFamily="34" charset="0"/>
            </a:endParaRPr>
          </a:p>
          <a:p>
            <a:pPr algn="r"/>
            <a:r>
              <a:rPr lang="es-ES" sz="1200" b="1" i="1" dirty="0" smtClean="0">
                <a:solidFill>
                  <a:schemeClr val="bg1"/>
                </a:solidFill>
                <a:latin typeface="Arial" pitchFamily="34" charset="0"/>
                <a:cs typeface="Arial" pitchFamily="34" charset="0"/>
              </a:rPr>
              <a:t>Stephen </a:t>
            </a:r>
            <a:r>
              <a:rPr lang="es-ES" sz="1200" b="1" i="1" dirty="0" err="1" smtClean="0">
                <a:solidFill>
                  <a:schemeClr val="bg1"/>
                </a:solidFill>
                <a:latin typeface="Arial" pitchFamily="34" charset="0"/>
                <a:cs typeface="Arial" pitchFamily="34" charset="0"/>
              </a:rPr>
              <a:t>king</a:t>
            </a:r>
            <a:endParaRPr lang="es-CL" sz="1200" b="1" i="1" dirty="0">
              <a:solidFill>
                <a:schemeClr val="bg1"/>
              </a:solidFill>
              <a:latin typeface="Arial" pitchFamily="34" charset="0"/>
              <a:cs typeface="Arial" pitchFamily="34" charset="0"/>
            </a:endParaRPr>
          </a:p>
        </p:txBody>
      </p:sp>
      <p:pic>
        <p:nvPicPr>
          <p:cNvPr id="6" name="Picture 2" descr="Resultado de imagen para mundo ciencia ficc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8434" y="2336013"/>
            <a:ext cx="2433700" cy="351163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7" name="Picture 2" descr="Imagen relaciona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03100" y="2336013"/>
            <a:ext cx="2179123" cy="351163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9" name="Llamada rectangular redondeada 8"/>
          <p:cNvSpPr/>
          <p:nvPr/>
        </p:nvSpPr>
        <p:spPr>
          <a:xfrm>
            <a:off x="3965857" y="1247054"/>
            <a:ext cx="1673364" cy="824089"/>
          </a:xfrm>
          <a:prstGeom prst="wedgeRoundRect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_tradnl" dirty="0" smtClean="0"/>
              <a:t>Ciencia Ficción</a:t>
            </a:r>
            <a:endParaRPr lang="es-ES_tradnl" dirty="0"/>
          </a:p>
        </p:txBody>
      </p:sp>
      <p:sp>
        <p:nvSpPr>
          <p:cNvPr id="10" name="Llamada rectangular redondeada 9"/>
          <p:cNvSpPr/>
          <p:nvPr/>
        </p:nvSpPr>
        <p:spPr>
          <a:xfrm>
            <a:off x="10208859" y="1247055"/>
            <a:ext cx="1673364" cy="824089"/>
          </a:xfrm>
          <a:prstGeom prst="wedgeRoundRectCallou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_tradnl" dirty="0" smtClean="0"/>
              <a:t>Terrorífico</a:t>
            </a:r>
            <a:endParaRPr lang="es-ES_tradnl" dirty="0"/>
          </a:p>
        </p:txBody>
      </p:sp>
    </p:spTree>
    <p:extLst>
      <p:ext uri="{BB962C8B-B14F-4D97-AF65-F5344CB8AC3E}">
        <p14:creationId xmlns:p14="http://schemas.microsoft.com/office/powerpoint/2010/main" val="16861027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17460">
            <a:off x="-51482" y="-19570"/>
            <a:ext cx="2378775" cy="1784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3" name="Título 1"/>
          <p:cNvSpPr txBox="1">
            <a:spLocks/>
          </p:cNvSpPr>
          <p:nvPr/>
        </p:nvSpPr>
        <p:spPr>
          <a:xfrm>
            <a:off x="2514812" y="112135"/>
            <a:ext cx="8911687" cy="649865"/>
          </a:xfrm>
          <a:prstGeom prst="rect">
            <a:avLst/>
          </a:prstGeom>
        </p:spPr>
        <p:txBody>
          <a:bodyPr>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_tradnl" dirty="0" smtClean="0"/>
              <a:t>Ejemplos de mundos</a:t>
            </a:r>
            <a:endParaRPr lang="es-ES_tradnl" dirty="0"/>
          </a:p>
        </p:txBody>
      </p:sp>
      <p:sp>
        <p:nvSpPr>
          <p:cNvPr id="4" name="Rectángulo redondeado 3"/>
          <p:cNvSpPr/>
          <p:nvPr/>
        </p:nvSpPr>
        <p:spPr>
          <a:xfrm>
            <a:off x="6196055" y="1811869"/>
            <a:ext cx="3612445" cy="4955451"/>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r>
              <a:rPr lang="es-ES" sz="1200" dirty="0">
                <a:solidFill>
                  <a:schemeClr val="bg1"/>
                </a:solidFill>
                <a:latin typeface="+mj-lt"/>
              </a:rPr>
              <a:t>“Dicen que Tita era tan sensible a la cebolla que desde que estaba en el vientre de mi bisabuela (Mamá Elena) lloraba y lloraba cuando ésta picaba cebolla; su llanto era tan fuerte que </a:t>
            </a:r>
            <a:r>
              <a:rPr lang="es-ES" sz="1200" dirty="0" err="1">
                <a:solidFill>
                  <a:schemeClr val="bg1"/>
                </a:solidFill>
                <a:latin typeface="+mj-lt"/>
              </a:rPr>
              <a:t>Nacha</a:t>
            </a:r>
            <a:r>
              <a:rPr lang="es-ES" sz="1200" dirty="0">
                <a:solidFill>
                  <a:schemeClr val="bg1"/>
                </a:solidFill>
                <a:latin typeface="+mj-lt"/>
              </a:rPr>
              <a:t>, la cocinera de la casa, que era medio sorda, la escuchaba sin esforzarse. Un día los sollozos fueron tan fuertes que provocaron que el parto se adelantara. …Contaba </a:t>
            </a:r>
            <a:r>
              <a:rPr lang="es-ES" sz="1200" dirty="0" err="1">
                <a:solidFill>
                  <a:schemeClr val="bg1"/>
                </a:solidFill>
                <a:latin typeface="+mj-lt"/>
              </a:rPr>
              <a:t>Nacha</a:t>
            </a:r>
            <a:r>
              <a:rPr lang="es-ES" sz="1200" dirty="0">
                <a:solidFill>
                  <a:schemeClr val="bg1"/>
                </a:solidFill>
                <a:latin typeface="+mj-lt"/>
              </a:rPr>
              <a:t> que Tita fue literalmente empujada a este mundo por un torrente impresionante de lágrimas que se desbordaron sobre la mesa y el piso de la cocina. En la tarde, ya cuando el susto había pasado y el agua, gracias a los efectos de los rayos del sol, se había evaporado, </a:t>
            </a:r>
            <a:r>
              <a:rPr lang="es-ES" sz="1200" dirty="0" err="1">
                <a:solidFill>
                  <a:schemeClr val="bg1"/>
                </a:solidFill>
                <a:latin typeface="+mj-lt"/>
              </a:rPr>
              <a:t>Nacha</a:t>
            </a:r>
            <a:r>
              <a:rPr lang="es-ES" sz="1200" dirty="0">
                <a:solidFill>
                  <a:schemeClr val="bg1"/>
                </a:solidFill>
                <a:latin typeface="+mj-lt"/>
              </a:rPr>
              <a:t> barrió el residuo de las lágrimas que había quedado sobre la loseta roja que cubría el piso. Con esta sal rellenó un costal de cinco kilos</a:t>
            </a:r>
            <a:r>
              <a:rPr lang="es-ES" sz="1200" dirty="0" smtClean="0">
                <a:solidFill>
                  <a:schemeClr val="bg1"/>
                </a:solidFill>
                <a:latin typeface="+mj-lt"/>
              </a:rPr>
              <a:t>…”</a:t>
            </a:r>
          </a:p>
          <a:p>
            <a:pPr algn="just"/>
            <a:endParaRPr lang="es-ES" sz="1200" dirty="0">
              <a:solidFill>
                <a:schemeClr val="bg1"/>
              </a:solidFill>
              <a:latin typeface="+mj-lt"/>
            </a:endParaRPr>
          </a:p>
          <a:p>
            <a:pPr algn="r"/>
            <a:r>
              <a:rPr lang="es-ES" sz="1200" b="1" dirty="0" smtClean="0">
                <a:solidFill>
                  <a:schemeClr val="bg1"/>
                </a:solidFill>
              </a:rPr>
              <a:t>Como </a:t>
            </a:r>
            <a:r>
              <a:rPr lang="es-ES" sz="1200" b="1" dirty="0">
                <a:solidFill>
                  <a:schemeClr val="bg1"/>
                </a:solidFill>
              </a:rPr>
              <a:t>agua para </a:t>
            </a:r>
            <a:r>
              <a:rPr lang="es-ES" sz="1200" b="1" dirty="0" smtClean="0">
                <a:solidFill>
                  <a:schemeClr val="bg1"/>
                </a:solidFill>
              </a:rPr>
              <a:t>chocolate,</a:t>
            </a:r>
            <a:endParaRPr lang="es-CL" sz="1200" b="1" dirty="0">
              <a:solidFill>
                <a:schemeClr val="bg1"/>
              </a:solidFill>
            </a:endParaRPr>
          </a:p>
          <a:p>
            <a:pPr algn="r"/>
            <a:r>
              <a:rPr lang="es-ES" sz="1200" b="1" dirty="0">
                <a:solidFill>
                  <a:schemeClr val="bg1"/>
                </a:solidFill>
              </a:rPr>
              <a:t>Laura </a:t>
            </a:r>
            <a:r>
              <a:rPr lang="es-ES" sz="1200" b="1" dirty="0" smtClean="0">
                <a:solidFill>
                  <a:schemeClr val="bg1"/>
                </a:solidFill>
              </a:rPr>
              <a:t>Esquivel </a:t>
            </a:r>
            <a:endParaRPr lang="es-ES" sz="1200" dirty="0">
              <a:solidFill>
                <a:schemeClr val="bg1"/>
              </a:solidFill>
              <a:latin typeface="+mj-lt"/>
            </a:endParaRPr>
          </a:p>
        </p:txBody>
      </p:sp>
      <p:sp>
        <p:nvSpPr>
          <p:cNvPr id="5" name="Rectángulo redondeado 4"/>
          <p:cNvSpPr/>
          <p:nvPr/>
        </p:nvSpPr>
        <p:spPr>
          <a:xfrm>
            <a:off x="151979" y="2071143"/>
            <a:ext cx="3612445" cy="469617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just"/>
            <a:r>
              <a:rPr lang="es-ES" sz="1600" dirty="0" smtClean="0">
                <a:solidFill>
                  <a:schemeClr val="bg1"/>
                </a:solidFill>
                <a:latin typeface="+mj-lt"/>
              </a:rPr>
              <a:t>“Hace aproximadamente mil novecientos años reinaba en esta isla un soberano, cuya memoria adoramos en mayor grado. Este rey tenía un gran corazón, un inextinguible amor al bien y una inclinación fervorosa por hacer felices a su reino y a su pueblo”</a:t>
            </a:r>
          </a:p>
          <a:p>
            <a:pPr algn="r"/>
            <a:endParaRPr lang="es-ES" sz="1600" dirty="0" smtClean="0">
              <a:solidFill>
                <a:schemeClr val="bg1"/>
              </a:solidFill>
              <a:latin typeface="+mj-lt"/>
            </a:endParaRPr>
          </a:p>
          <a:p>
            <a:pPr algn="r"/>
            <a:r>
              <a:rPr lang="es-ES" sz="1600" b="1" dirty="0">
                <a:solidFill>
                  <a:schemeClr val="bg1"/>
                </a:solidFill>
                <a:latin typeface="openSans-light"/>
              </a:rPr>
              <a:t> </a:t>
            </a:r>
            <a:r>
              <a:rPr lang="es-ES" sz="1600" b="1" i="1" dirty="0">
                <a:solidFill>
                  <a:schemeClr val="bg1"/>
                </a:solidFill>
                <a:latin typeface="openSans-light"/>
              </a:rPr>
              <a:t>La nueva </a:t>
            </a:r>
            <a:r>
              <a:rPr lang="es-ES" sz="1600" b="1" i="1" dirty="0" smtClean="0">
                <a:solidFill>
                  <a:schemeClr val="bg1"/>
                </a:solidFill>
                <a:latin typeface="openSans-light"/>
              </a:rPr>
              <a:t>Atlántida,</a:t>
            </a:r>
            <a:endParaRPr lang="es-ES" sz="1600" dirty="0" smtClean="0">
              <a:solidFill>
                <a:schemeClr val="bg1"/>
              </a:solidFill>
              <a:latin typeface="+mj-lt"/>
            </a:endParaRPr>
          </a:p>
          <a:p>
            <a:pPr algn="r"/>
            <a:r>
              <a:rPr lang="es-ES" sz="1600" b="1" dirty="0">
                <a:solidFill>
                  <a:schemeClr val="bg1"/>
                </a:solidFill>
                <a:latin typeface="openSans-light"/>
              </a:rPr>
              <a:t>Francis </a:t>
            </a:r>
            <a:r>
              <a:rPr lang="es-ES" sz="1600" b="1" dirty="0" smtClean="0">
                <a:solidFill>
                  <a:schemeClr val="bg1"/>
                </a:solidFill>
                <a:latin typeface="openSans-light"/>
              </a:rPr>
              <a:t>Bacon</a:t>
            </a:r>
            <a:endParaRPr lang="es-ES" sz="1600" dirty="0">
              <a:solidFill>
                <a:schemeClr val="bg1"/>
              </a:solidFill>
              <a:latin typeface="+mj-lt"/>
            </a:endParaRPr>
          </a:p>
        </p:txBody>
      </p:sp>
      <p:sp>
        <p:nvSpPr>
          <p:cNvPr id="6" name="Llamada rectangular redondeada 5"/>
          <p:cNvSpPr/>
          <p:nvPr/>
        </p:nvSpPr>
        <p:spPr>
          <a:xfrm>
            <a:off x="9899891" y="1431576"/>
            <a:ext cx="1673364" cy="824089"/>
          </a:xfrm>
          <a:prstGeom prst="wedgeRoundRectCallou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_tradnl" dirty="0" smtClean="0"/>
              <a:t>Realismo </a:t>
            </a:r>
            <a:r>
              <a:rPr lang="es-ES_tradnl" dirty="0" smtClean="0"/>
              <a:t>M</a:t>
            </a:r>
            <a:r>
              <a:rPr lang="es-ES" dirty="0" err="1" smtClean="0"/>
              <a:t>ágic</a:t>
            </a:r>
            <a:r>
              <a:rPr lang="es-ES" dirty="0" err="1" smtClean="0"/>
              <a:t>o</a:t>
            </a:r>
            <a:endParaRPr lang="es-ES_tradnl"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7109" y="2699461"/>
            <a:ext cx="2305557" cy="343953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6305" y="2699460"/>
            <a:ext cx="2350404" cy="343953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9" name="Llamada rectangular redondeada 8"/>
          <p:cNvSpPr/>
          <p:nvPr/>
        </p:nvSpPr>
        <p:spPr>
          <a:xfrm>
            <a:off x="3916994" y="1561212"/>
            <a:ext cx="1673364" cy="824089"/>
          </a:xfrm>
          <a:prstGeom prst="wedgeRoundRect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_tradnl" dirty="0" smtClean="0"/>
              <a:t>Utópico</a:t>
            </a:r>
            <a:endParaRPr lang="es-ES_tradnl" dirty="0"/>
          </a:p>
        </p:txBody>
      </p:sp>
    </p:spTree>
    <p:extLst>
      <p:ext uri="{BB962C8B-B14F-4D97-AF65-F5344CB8AC3E}">
        <p14:creationId xmlns:p14="http://schemas.microsoft.com/office/powerpoint/2010/main" val="1531773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2514812" y="112135"/>
            <a:ext cx="8911687" cy="649865"/>
          </a:xfrm>
          <a:prstGeom prst="rect">
            <a:avLst/>
          </a:prstGeom>
        </p:spPr>
        <p:txBody>
          <a:bodyPr>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_tradnl" dirty="0" smtClean="0"/>
              <a:t>Ejemplos de mundos</a:t>
            </a:r>
            <a:endParaRPr lang="es-ES_tradnl"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17460">
            <a:off x="-51482" y="-19570"/>
            <a:ext cx="2378775" cy="1784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4" name="Rectángulo redondeado 3"/>
          <p:cNvSpPr/>
          <p:nvPr/>
        </p:nvSpPr>
        <p:spPr>
          <a:xfrm>
            <a:off x="1675979" y="2037275"/>
            <a:ext cx="3612445" cy="469617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just"/>
            <a:r>
              <a:rPr lang="es-ES" sz="1600" b="1" dirty="0">
                <a:solidFill>
                  <a:schemeClr val="bg1"/>
                </a:solidFill>
              </a:rPr>
              <a:t>“En la tarde después de la escuela volaba sobre el cielo, extendía mis brazos y podía tocar con una mano el océano y con la otra las copas de los árboles.</a:t>
            </a:r>
          </a:p>
          <a:p>
            <a:pPr algn="just"/>
            <a:r>
              <a:rPr lang="es-ES" sz="1600" b="1" dirty="0">
                <a:solidFill>
                  <a:schemeClr val="bg1"/>
                </a:solidFill>
              </a:rPr>
              <a:t>Buenas tardes- dijo de pronto el pájaro. Y sin entender muy bien desperté y me vi recostado en mi cama, sudando y con una pluma en mi mano</a:t>
            </a:r>
            <a:r>
              <a:rPr lang="es-ES" sz="1600" b="1" dirty="0" smtClean="0">
                <a:solidFill>
                  <a:schemeClr val="bg1"/>
                </a:solidFill>
              </a:rPr>
              <a:t>.”</a:t>
            </a:r>
            <a:endParaRPr lang="es-CL" sz="1600" b="1" dirty="0">
              <a:solidFill>
                <a:schemeClr val="bg1"/>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3405" y="1124948"/>
            <a:ext cx="4583715" cy="560850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6" name="Llamada rectangular redondeada 5"/>
          <p:cNvSpPr/>
          <p:nvPr/>
        </p:nvSpPr>
        <p:spPr>
          <a:xfrm>
            <a:off x="5192638" y="1213186"/>
            <a:ext cx="1673364" cy="824089"/>
          </a:xfrm>
          <a:prstGeom prst="wedgeRoundRect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_tradnl" dirty="0" smtClean="0"/>
              <a:t>Onírico</a:t>
            </a:r>
            <a:endParaRPr lang="es-ES_tradnl" dirty="0"/>
          </a:p>
        </p:txBody>
      </p:sp>
    </p:spTree>
    <p:extLst>
      <p:ext uri="{BB962C8B-B14F-4D97-AF65-F5344CB8AC3E}">
        <p14:creationId xmlns:p14="http://schemas.microsoft.com/office/powerpoint/2010/main" val="279456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943212" y="124802"/>
            <a:ext cx="2441233" cy="416076"/>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CL" sz="1600" b="1" dirty="0" smtClean="0">
                <a:solidFill>
                  <a:srgbClr val="0070C0"/>
                </a:solidFill>
              </a:rPr>
              <a:t>Elementos   Narrativos</a:t>
            </a:r>
            <a:endParaRPr lang="es-CL" sz="1600" b="1" dirty="0">
              <a:solidFill>
                <a:srgbClr val="0070C0"/>
              </a:solidFill>
            </a:endParaRPr>
          </a:p>
        </p:txBody>
      </p:sp>
      <p:sp>
        <p:nvSpPr>
          <p:cNvPr id="3" name="21 Rectángulo"/>
          <p:cNvSpPr/>
          <p:nvPr/>
        </p:nvSpPr>
        <p:spPr>
          <a:xfrm>
            <a:off x="3945063" y="914401"/>
            <a:ext cx="4437529" cy="833718"/>
          </a:xfrm>
          <a:prstGeom prst="rect">
            <a:avLst/>
          </a:prstGeom>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endParaRPr lang="es-ES" sz="1400" b="1" dirty="0" smtClean="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2000" b="1" dirty="0" smtClean="0">
                <a:effectLst/>
                <a:ea typeface="Calibri" panose="020F0502020204030204" pitchFamily="34" charset="0"/>
                <a:cs typeface="Times New Roman" panose="02020603050405020304" pitchFamily="18" charset="0"/>
              </a:rPr>
              <a:t>SUBGÉNEROS</a:t>
            </a:r>
            <a:endParaRPr lang="es-ES" sz="1200" dirty="0" smtClean="0">
              <a:effectLst/>
              <a:ea typeface="Calibri" panose="020F0502020204030204" pitchFamily="34" charset="0"/>
              <a:cs typeface="Times New Roman" panose="02020603050405020304" pitchFamily="18" charset="0"/>
            </a:endParaRPr>
          </a:p>
          <a:p>
            <a:pPr algn="ctr">
              <a:lnSpc>
                <a:spcPct val="115000"/>
              </a:lnSpc>
              <a:spcAft>
                <a:spcPts val="1000"/>
              </a:spcAft>
            </a:pPr>
            <a:endParaRPr lang="es-CL" sz="1100" dirty="0">
              <a:effectLst/>
              <a:ea typeface="Calibri" panose="020F0502020204030204" pitchFamily="34" charset="0"/>
              <a:cs typeface="Times New Roman" panose="02020603050405020304" pitchFamily="18" charset="0"/>
            </a:endParaRPr>
          </a:p>
        </p:txBody>
      </p:sp>
      <p:sp>
        <p:nvSpPr>
          <p:cNvPr id="4" name="298 Rectángulo"/>
          <p:cNvSpPr/>
          <p:nvPr/>
        </p:nvSpPr>
        <p:spPr>
          <a:xfrm>
            <a:off x="658914" y="2529892"/>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CUENTO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299 Rectángulo"/>
          <p:cNvSpPr/>
          <p:nvPr/>
        </p:nvSpPr>
        <p:spPr>
          <a:xfrm>
            <a:off x="2589833" y="2529892"/>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MICROCUENTO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300 Rectángulo"/>
          <p:cNvSpPr/>
          <p:nvPr/>
        </p:nvSpPr>
        <p:spPr>
          <a:xfrm>
            <a:off x="4520753" y="2529893"/>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NOVELA</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301 Rectángulo"/>
          <p:cNvSpPr/>
          <p:nvPr/>
        </p:nvSpPr>
        <p:spPr>
          <a:xfrm>
            <a:off x="6416789" y="2529893"/>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smtClean="0">
                <a:effectLst/>
                <a:latin typeface="Calibri" panose="020F0502020204030204" pitchFamily="34" charset="0"/>
                <a:ea typeface="Calibri" panose="020F0502020204030204" pitchFamily="34" charset="0"/>
                <a:cs typeface="Times New Roman" panose="02020603050405020304" pitchFamily="18" charset="0"/>
              </a:rPr>
              <a:t>FÁBULA</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302 Rectángulo"/>
          <p:cNvSpPr/>
          <p:nvPr/>
        </p:nvSpPr>
        <p:spPr>
          <a:xfrm>
            <a:off x="8382592" y="2529893"/>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MITO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303 Rectángulo"/>
          <p:cNvSpPr/>
          <p:nvPr/>
        </p:nvSpPr>
        <p:spPr>
          <a:xfrm>
            <a:off x="10348395" y="2529893"/>
            <a:ext cx="1214120" cy="66865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latin typeface="Calibri" panose="020F0502020204030204" pitchFamily="34" charset="0"/>
                <a:ea typeface="Calibri" panose="020F0502020204030204" pitchFamily="34" charset="0"/>
                <a:cs typeface="Times New Roman" panose="02020603050405020304" pitchFamily="18" charset="0"/>
              </a:rPr>
              <a:t>LEYENDA</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304 Rectángulo redondeado"/>
          <p:cNvSpPr/>
          <p:nvPr/>
        </p:nvSpPr>
        <p:spPr>
          <a:xfrm>
            <a:off x="454126" y="3907454"/>
            <a:ext cx="1623695" cy="262001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100">
                <a:effectLst/>
                <a:latin typeface="Calibri" panose="020F0502020204030204" pitchFamily="34" charset="0"/>
                <a:ea typeface="Calibri" panose="020F0502020204030204" pitchFamily="34" charset="0"/>
                <a:cs typeface="Times New Roman" panose="02020603050405020304" pitchFamily="18" charset="0"/>
              </a:rPr>
              <a:t>NARRACIÓN BREVE, DE HECHOS FICTICIOS PROTAGONIZADO POR UN NÚMERO PEQUEÑO DE PERSONAJES, CON ACONTECIMIENTOS SENCILLOS.</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305 Rectángulo redondeado"/>
          <p:cNvSpPr/>
          <p:nvPr/>
        </p:nvSpPr>
        <p:spPr>
          <a:xfrm>
            <a:off x="2385045" y="3907454"/>
            <a:ext cx="1623695" cy="262001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100">
                <a:effectLst/>
                <a:latin typeface="Calibri" panose="020F0502020204030204" pitchFamily="34" charset="0"/>
                <a:ea typeface="Calibri" panose="020F0502020204030204" pitchFamily="34" charset="0"/>
                <a:cs typeface="Times New Roman" panose="02020603050405020304" pitchFamily="18" charset="0"/>
              </a:rPr>
              <a:t>COMO SU PALABRA LO DICE SON CUENTOS CON UNA MUY BREVE EXTENSIÓN, INCLUSO PUDEN LLEGAR A TENER SOLOS DOS LINEAS.</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306 Rectángulo redondeado"/>
          <p:cNvSpPr/>
          <p:nvPr/>
        </p:nvSpPr>
        <p:spPr>
          <a:xfrm>
            <a:off x="4315964" y="3907454"/>
            <a:ext cx="1623695" cy="262001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100">
                <a:effectLst/>
                <a:latin typeface="Calibri" panose="020F0502020204030204" pitchFamily="34" charset="0"/>
                <a:ea typeface="Calibri" panose="020F0502020204030204" pitchFamily="34" charset="0"/>
                <a:cs typeface="Times New Roman" panose="02020603050405020304" pitchFamily="18" charset="0"/>
              </a:rPr>
              <a:t>AL CONTRARIO DEL CUENTO LA NOVELA ES DE LARGA EXTENSIÓN DONDE HAY VARIOS PERSONAJES, AMBIENTES Y ACONTECIMIENTOS. </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308 Rectángulo redondeado"/>
          <p:cNvSpPr/>
          <p:nvPr/>
        </p:nvSpPr>
        <p:spPr>
          <a:xfrm>
            <a:off x="6269836" y="3907454"/>
            <a:ext cx="1623695" cy="262001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200" dirty="0">
                <a:effectLst/>
                <a:latin typeface="Calibri" panose="020F0502020204030204" pitchFamily="34" charset="0"/>
                <a:ea typeface="Calibri" panose="020F0502020204030204" pitchFamily="34" charset="0"/>
                <a:cs typeface="Times New Roman" panose="02020603050405020304" pitchFamily="18" charset="0"/>
              </a:rPr>
              <a:t>PRESENCIA DE ANIMALES QUE </a:t>
            </a:r>
            <a:r>
              <a:rPr lang="es-ES" sz="1200" dirty="0" smtClean="0">
                <a:effectLst/>
                <a:latin typeface="Calibri" panose="020F0502020204030204" pitchFamily="34" charset="0"/>
                <a:ea typeface="Calibri" panose="020F0502020204030204" pitchFamily="34" charset="0"/>
                <a:cs typeface="Times New Roman" panose="02020603050405020304" pitchFamily="18" charset="0"/>
              </a:rPr>
              <a:t>ESTARÁN </a:t>
            </a:r>
            <a:r>
              <a:rPr lang="es-ES" sz="1200" dirty="0">
                <a:effectLst/>
                <a:latin typeface="Calibri" panose="020F0502020204030204" pitchFamily="34" charset="0"/>
                <a:ea typeface="Calibri" panose="020F0502020204030204" pitchFamily="34" charset="0"/>
                <a:cs typeface="Times New Roman" panose="02020603050405020304" pitchFamily="18" charset="0"/>
              </a:rPr>
              <a:t>CARACTERIZADOS CON HABILIDADES HUMANAS, DEJANDO UNA </a:t>
            </a:r>
            <a:r>
              <a:rPr lang="es-ES" sz="1200" dirty="0" smtClean="0">
                <a:effectLst/>
                <a:latin typeface="Calibri" panose="020F0502020204030204" pitchFamily="34" charset="0"/>
                <a:ea typeface="Calibri" panose="020F0502020204030204" pitchFamily="34" charset="0"/>
                <a:cs typeface="Times New Roman" panose="02020603050405020304" pitchFamily="18" charset="0"/>
              </a:rPr>
              <a:t>MORALEJA</a:t>
            </a:r>
            <a:endParaRPr lang="es-CL"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309 Rectángulo redondeado"/>
          <p:cNvSpPr/>
          <p:nvPr/>
        </p:nvSpPr>
        <p:spPr>
          <a:xfrm>
            <a:off x="8177804" y="3907454"/>
            <a:ext cx="1623695" cy="262001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200">
                <a:effectLst/>
                <a:latin typeface="Calibri" panose="020F0502020204030204" pitchFamily="34" charset="0"/>
                <a:ea typeface="Calibri" panose="020F0502020204030204" pitchFamily="34" charset="0"/>
                <a:cs typeface="Times New Roman" panose="02020603050405020304" pitchFamily="18" charset="0"/>
              </a:rPr>
              <a:t>SIEMPRE ESTARÁ LA PRESENCIA DE DIOSES Y NARRAN LA CREACIÓN DE ALGO.</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310 Rectángulo redondeado"/>
          <p:cNvSpPr/>
          <p:nvPr/>
        </p:nvSpPr>
        <p:spPr>
          <a:xfrm>
            <a:off x="10143607" y="3907454"/>
            <a:ext cx="1623695" cy="262001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s-ES" sz="1200">
                <a:effectLst/>
                <a:latin typeface="Calibri" panose="020F0502020204030204" pitchFamily="34" charset="0"/>
                <a:ea typeface="Calibri" panose="020F0502020204030204" pitchFamily="34" charset="0"/>
                <a:cs typeface="Times New Roman" panose="02020603050405020304" pitchFamily="18" charset="0"/>
              </a:rPr>
              <a:t>RELATO DE DIFUSIÓN ORAL QUE TRATA DE DAR UN EXPLICACIÓN DE UN SUCESO NORMAL DE FORMA SOBRENATURAL</a:t>
            </a:r>
            <a:endParaRPr lang="es-CL" sz="110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16" name="Conector recto de flecha 15"/>
          <p:cNvCxnSpPr/>
          <p:nvPr/>
        </p:nvCxnSpPr>
        <p:spPr>
          <a:xfrm>
            <a:off x="3173050" y="3198547"/>
            <a:ext cx="4268" cy="84901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18" name="Conector recto de flecha 17"/>
          <p:cNvCxnSpPr/>
          <p:nvPr/>
        </p:nvCxnSpPr>
        <p:spPr>
          <a:xfrm>
            <a:off x="1261706" y="3058436"/>
            <a:ext cx="4268" cy="84901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19" name="Conector recto de flecha 18"/>
          <p:cNvCxnSpPr/>
          <p:nvPr/>
        </p:nvCxnSpPr>
        <p:spPr>
          <a:xfrm>
            <a:off x="5103969" y="3188078"/>
            <a:ext cx="4268" cy="84901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0" name="Conector recto de flecha 19"/>
          <p:cNvCxnSpPr/>
          <p:nvPr/>
        </p:nvCxnSpPr>
        <p:spPr>
          <a:xfrm>
            <a:off x="7019581" y="3198547"/>
            <a:ext cx="4268" cy="84901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1" name="Conector recto de flecha 20"/>
          <p:cNvCxnSpPr/>
          <p:nvPr/>
        </p:nvCxnSpPr>
        <p:spPr>
          <a:xfrm>
            <a:off x="9001582" y="3198547"/>
            <a:ext cx="4268" cy="84901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2" name="Conector recto de flecha 21"/>
          <p:cNvCxnSpPr/>
          <p:nvPr/>
        </p:nvCxnSpPr>
        <p:spPr>
          <a:xfrm>
            <a:off x="10951186" y="3188078"/>
            <a:ext cx="4268" cy="84901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3" name="Conector recto de flecha 22"/>
          <p:cNvCxnSpPr/>
          <p:nvPr/>
        </p:nvCxnSpPr>
        <p:spPr>
          <a:xfrm>
            <a:off x="5073718" y="1748119"/>
            <a:ext cx="4268" cy="84901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4" name="Conector recto de flecha 23"/>
          <p:cNvCxnSpPr>
            <a:stCxn id="3" idx="1"/>
          </p:cNvCxnSpPr>
          <p:nvPr/>
        </p:nvCxnSpPr>
        <p:spPr>
          <a:xfrm flipH="1">
            <a:off x="1265974" y="1331260"/>
            <a:ext cx="2679089" cy="1145824"/>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5" name="Conector recto de flecha 24"/>
          <p:cNvCxnSpPr/>
          <p:nvPr/>
        </p:nvCxnSpPr>
        <p:spPr>
          <a:xfrm>
            <a:off x="7000370" y="1749261"/>
            <a:ext cx="4268" cy="84901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8" name="Conector recto de flecha 27"/>
          <p:cNvCxnSpPr>
            <a:stCxn id="3" idx="3"/>
            <a:endCxn id="9" idx="0"/>
          </p:cNvCxnSpPr>
          <p:nvPr/>
        </p:nvCxnSpPr>
        <p:spPr>
          <a:xfrm>
            <a:off x="8382592" y="1331260"/>
            <a:ext cx="2572863" cy="1198633"/>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2" name="Conector recto de flecha 31"/>
          <p:cNvCxnSpPr>
            <a:endCxn id="5" idx="0"/>
          </p:cNvCxnSpPr>
          <p:nvPr/>
        </p:nvCxnSpPr>
        <p:spPr>
          <a:xfrm flipH="1">
            <a:off x="3196893" y="1755061"/>
            <a:ext cx="745418" cy="774831"/>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4" name="Conector recto de flecha 33"/>
          <p:cNvCxnSpPr>
            <a:endCxn id="8" idx="0"/>
          </p:cNvCxnSpPr>
          <p:nvPr/>
        </p:nvCxnSpPr>
        <p:spPr>
          <a:xfrm>
            <a:off x="8382592" y="1755061"/>
            <a:ext cx="607060" cy="774832"/>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9" name="Conector recto de flecha 38"/>
          <p:cNvCxnSpPr/>
          <p:nvPr/>
        </p:nvCxnSpPr>
        <p:spPr>
          <a:xfrm>
            <a:off x="6163827" y="540878"/>
            <a:ext cx="5674" cy="56197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2413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ppt_x"/>
                                          </p:val>
                                        </p:tav>
                                        <p:tav tm="100000">
                                          <p:val>
                                            <p:strVal val="#ppt_x"/>
                                          </p:val>
                                        </p:tav>
                                      </p:tavLst>
                                    </p:anim>
                                    <p:anim calcmode="lin" valueType="num">
                                      <p:cBhvr additive="base">
                                        <p:cTn id="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fill="hold"/>
                                        <p:tgtEl>
                                          <p:spTgt spid="5"/>
                                        </p:tgtEl>
                                        <p:attrNameLst>
                                          <p:attrName>ppt_x</p:attrName>
                                        </p:attrNameLst>
                                      </p:cBhvr>
                                      <p:tavLst>
                                        <p:tav tm="0">
                                          <p:val>
                                            <p:strVal val="#ppt_x"/>
                                          </p:val>
                                        </p:tav>
                                        <p:tav tm="100000">
                                          <p:val>
                                            <p:strVal val="#ppt_x"/>
                                          </p:val>
                                        </p:tav>
                                      </p:tavLst>
                                    </p:anim>
                                    <p:anim calcmode="lin" valueType="num">
                                      <p:cBhvr additive="base">
                                        <p:cTn id="5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6"/>
                                        </p:tgtEl>
                                        <p:attrNameLst>
                                          <p:attrName>style.visibility</p:attrName>
                                        </p:attrNameLst>
                                      </p:cBhvr>
                                      <p:to>
                                        <p:strVal val="visible"/>
                                      </p:to>
                                    </p:set>
                                    <p:anim calcmode="lin" valueType="num">
                                      <p:cBhvr additive="base">
                                        <p:cTn id="79" dur="500" fill="hold"/>
                                        <p:tgtEl>
                                          <p:spTgt spid="6"/>
                                        </p:tgtEl>
                                        <p:attrNameLst>
                                          <p:attrName>ppt_x</p:attrName>
                                        </p:attrNameLst>
                                      </p:cBhvr>
                                      <p:tavLst>
                                        <p:tav tm="0">
                                          <p:val>
                                            <p:strVal val="#ppt_x"/>
                                          </p:val>
                                        </p:tav>
                                        <p:tav tm="100000">
                                          <p:val>
                                            <p:strVal val="#ppt_x"/>
                                          </p:val>
                                        </p:tav>
                                      </p:tavLst>
                                    </p:anim>
                                    <p:anim calcmode="lin" valueType="num">
                                      <p:cBhvr additive="base">
                                        <p:cTn id="8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additive="base">
                                        <p:cTn id="91" dur="500" fill="hold"/>
                                        <p:tgtEl>
                                          <p:spTgt spid="12"/>
                                        </p:tgtEl>
                                        <p:attrNameLst>
                                          <p:attrName>ppt_x</p:attrName>
                                        </p:attrNameLst>
                                      </p:cBhvr>
                                      <p:tavLst>
                                        <p:tav tm="0">
                                          <p:val>
                                            <p:strVal val="#ppt_x"/>
                                          </p:val>
                                        </p:tav>
                                        <p:tav tm="100000">
                                          <p:val>
                                            <p:strVal val="#ppt_x"/>
                                          </p:val>
                                        </p:tav>
                                      </p:tavLst>
                                    </p:anim>
                                    <p:anim calcmode="lin" valueType="num">
                                      <p:cBhvr additive="base">
                                        <p:cTn id="9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additive="base">
                                        <p:cTn id="97" dur="500" fill="hold"/>
                                        <p:tgtEl>
                                          <p:spTgt spid="25"/>
                                        </p:tgtEl>
                                        <p:attrNameLst>
                                          <p:attrName>ppt_x</p:attrName>
                                        </p:attrNameLst>
                                      </p:cBhvr>
                                      <p:tavLst>
                                        <p:tav tm="0">
                                          <p:val>
                                            <p:strVal val="#ppt_x"/>
                                          </p:val>
                                        </p:tav>
                                        <p:tav tm="100000">
                                          <p:val>
                                            <p:strVal val="#ppt_x"/>
                                          </p:val>
                                        </p:tav>
                                      </p:tavLst>
                                    </p:anim>
                                    <p:anim calcmode="lin" valueType="num">
                                      <p:cBhvr additive="base">
                                        <p:cTn id="9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7"/>
                                        </p:tgtEl>
                                        <p:attrNameLst>
                                          <p:attrName>style.visibility</p:attrName>
                                        </p:attrNameLst>
                                      </p:cBhvr>
                                      <p:to>
                                        <p:strVal val="visible"/>
                                      </p:to>
                                    </p:set>
                                    <p:anim calcmode="lin" valueType="num">
                                      <p:cBhvr additive="base">
                                        <p:cTn id="103" dur="500" fill="hold"/>
                                        <p:tgtEl>
                                          <p:spTgt spid="7"/>
                                        </p:tgtEl>
                                        <p:attrNameLst>
                                          <p:attrName>ppt_x</p:attrName>
                                        </p:attrNameLst>
                                      </p:cBhvr>
                                      <p:tavLst>
                                        <p:tav tm="0">
                                          <p:val>
                                            <p:strVal val="#ppt_x"/>
                                          </p:val>
                                        </p:tav>
                                        <p:tav tm="100000">
                                          <p:val>
                                            <p:strVal val="#ppt_x"/>
                                          </p:val>
                                        </p:tav>
                                      </p:tavLst>
                                    </p:anim>
                                    <p:anim calcmode="lin" valueType="num">
                                      <p:cBhvr additive="base">
                                        <p:cTn id="10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ppt_x"/>
                                          </p:val>
                                        </p:tav>
                                        <p:tav tm="100000">
                                          <p:val>
                                            <p:strVal val="#ppt_x"/>
                                          </p:val>
                                        </p:tav>
                                      </p:tavLst>
                                    </p:anim>
                                    <p:anim calcmode="lin" valueType="num">
                                      <p:cBhvr additive="base">
                                        <p:cTn id="11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additive="base">
                                        <p:cTn id="115" dur="500" fill="hold"/>
                                        <p:tgtEl>
                                          <p:spTgt spid="13"/>
                                        </p:tgtEl>
                                        <p:attrNameLst>
                                          <p:attrName>ppt_x</p:attrName>
                                        </p:attrNameLst>
                                      </p:cBhvr>
                                      <p:tavLst>
                                        <p:tav tm="0">
                                          <p:val>
                                            <p:strVal val="#ppt_x"/>
                                          </p:val>
                                        </p:tav>
                                        <p:tav tm="100000">
                                          <p:val>
                                            <p:strVal val="#ppt_x"/>
                                          </p:val>
                                        </p:tav>
                                      </p:tavLst>
                                    </p:anim>
                                    <p:anim calcmode="lin" valueType="num">
                                      <p:cBhvr additive="base">
                                        <p:cTn id="1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34"/>
                                        </p:tgtEl>
                                        <p:attrNameLst>
                                          <p:attrName>style.visibility</p:attrName>
                                        </p:attrNameLst>
                                      </p:cBhvr>
                                      <p:to>
                                        <p:strVal val="visible"/>
                                      </p:to>
                                    </p:set>
                                    <p:anim calcmode="lin" valueType="num">
                                      <p:cBhvr additive="base">
                                        <p:cTn id="121" dur="500" fill="hold"/>
                                        <p:tgtEl>
                                          <p:spTgt spid="34"/>
                                        </p:tgtEl>
                                        <p:attrNameLst>
                                          <p:attrName>ppt_x</p:attrName>
                                        </p:attrNameLst>
                                      </p:cBhvr>
                                      <p:tavLst>
                                        <p:tav tm="0">
                                          <p:val>
                                            <p:strVal val="#ppt_x"/>
                                          </p:val>
                                        </p:tav>
                                        <p:tav tm="100000">
                                          <p:val>
                                            <p:strVal val="#ppt_x"/>
                                          </p:val>
                                        </p:tav>
                                      </p:tavLst>
                                    </p:anim>
                                    <p:anim calcmode="lin" valueType="num">
                                      <p:cBhvr additive="base">
                                        <p:cTn id="12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8"/>
                                        </p:tgtEl>
                                        <p:attrNameLst>
                                          <p:attrName>style.visibility</p:attrName>
                                        </p:attrNameLst>
                                      </p:cBhvr>
                                      <p:to>
                                        <p:strVal val="visible"/>
                                      </p:to>
                                    </p:set>
                                    <p:anim calcmode="lin" valueType="num">
                                      <p:cBhvr additive="base">
                                        <p:cTn id="127" dur="500" fill="hold"/>
                                        <p:tgtEl>
                                          <p:spTgt spid="8"/>
                                        </p:tgtEl>
                                        <p:attrNameLst>
                                          <p:attrName>ppt_x</p:attrName>
                                        </p:attrNameLst>
                                      </p:cBhvr>
                                      <p:tavLst>
                                        <p:tav tm="0">
                                          <p:val>
                                            <p:strVal val="#ppt_x"/>
                                          </p:val>
                                        </p:tav>
                                        <p:tav tm="100000">
                                          <p:val>
                                            <p:strVal val="#ppt_x"/>
                                          </p:val>
                                        </p:tav>
                                      </p:tavLst>
                                    </p:anim>
                                    <p:anim calcmode="lin" valueType="num">
                                      <p:cBhvr additive="base">
                                        <p:cTn id="1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21"/>
                                        </p:tgtEl>
                                        <p:attrNameLst>
                                          <p:attrName>style.visibility</p:attrName>
                                        </p:attrNameLst>
                                      </p:cBhvr>
                                      <p:to>
                                        <p:strVal val="visible"/>
                                      </p:to>
                                    </p:set>
                                    <p:anim calcmode="lin" valueType="num">
                                      <p:cBhvr additive="base">
                                        <p:cTn id="133" dur="500" fill="hold"/>
                                        <p:tgtEl>
                                          <p:spTgt spid="21"/>
                                        </p:tgtEl>
                                        <p:attrNameLst>
                                          <p:attrName>ppt_x</p:attrName>
                                        </p:attrNameLst>
                                      </p:cBhvr>
                                      <p:tavLst>
                                        <p:tav tm="0">
                                          <p:val>
                                            <p:strVal val="#ppt_x"/>
                                          </p:val>
                                        </p:tav>
                                        <p:tav tm="100000">
                                          <p:val>
                                            <p:strVal val="#ppt_x"/>
                                          </p:val>
                                        </p:tav>
                                      </p:tavLst>
                                    </p:anim>
                                    <p:anim calcmode="lin" valueType="num">
                                      <p:cBhvr additive="base">
                                        <p:cTn id="13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14"/>
                                        </p:tgtEl>
                                        <p:attrNameLst>
                                          <p:attrName>style.visibility</p:attrName>
                                        </p:attrNameLst>
                                      </p:cBhvr>
                                      <p:to>
                                        <p:strVal val="visible"/>
                                      </p:to>
                                    </p:set>
                                    <p:anim calcmode="lin" valueType="num">
                                      <p:cBhvr additive="base">
                                        <p:cTn id="139" dur="500" fill="hold"/>
                                        <p:tgtEl>
                                          <p:spTgt spid="14"/>
                                        </p:tgtEl>
                                        <p:attrNameLst>
                                          <p:attrName>ppt_x</p:attrName>
                                        </p:attrNameLst>
                                      </p:cBhvr>
                                      <p:tavLst>
                                        <p:tav tm="0">
                                          <p:val>
                                            <p:strVal val="#ppt_x"/>
                                          </p:val>
                                        </p:tav>
                                        <p:tav tm="100000">
                                          <p:val>
                                            <p:strVal val="#ppt_x"/>
                                          </p:val>
                                        </p:tav>
                                      </p:tavLst>
                                    </p:anim>
                                    <p:anim calcmode="lin" valueType="num">
                                      <p:cBhvr additive="base">
                                        <p:cTn id="14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nodeType="clickEffect">
                                  <p:stCondLst>
                                    <p:cond delay="0"/>
                                  </p:stCondLst>
                                  <p:childTnLst>
                                    <p:set>
                                      <p:cBhvr>
                                        <p:cTn id="144" dur="1" fill="hold">
                                          <p:stCondLst>
                                            <p:cond delay="0"/>
                                          </p:stCondLst>
                                        </p:cTn>
                                        <p:tgtEl>
                                          <p:spTgt spid="28"/>
                                        </p:tgtEl>
                                        <p:attrNameLst>
                                          <p:attrName>style.visibility</p:attrName>
                                        </p:attrNameLst>
                                      </p:cBhvr>
                                      <p:to>
                                        <p:strVal val="visible"/>
                                      </p:to>
                                    </p:set>
                                    <p:anim calcmode="lin" valueType="num">
                                      <p:cBhvr additive="base">
                                        <p:cTn id="145" dur="500" fill="hold"/>
                                        <p:tgtEl>
                                          <p:spTgt spid="28"/>
                                        </p:tgtEl>
                                        <p:attrNameLst>
                                          <p:attrName>ppt_x</p:attrName>
                                        </p:attrNameLst>
                                      </p:cBhvr>
                                      <p:tavLst>
                                        <p:tav tm="0">
                                          <p:val>
                                            <p:strVal val="#ppt_x"/>
                                          </p:val>
                                        </p:tav>
                                        <p:tav tm="100000">
                                          <p:val>
                                            <p:strVal val="#ppt_x"/>
                                          </p:val>
                                        </p:tav>
                                      </p:tavLst>
                                    </p:anim>
                                    <p:anim calcmode="lin" valueType="num">
                                      <p:cBhvr additive="base">
                                        <p:cTn id="14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9"/>
                                        </p:tgtEl>
                                        <p:attrNameLst>
                                          <p:attrName>style.visibility</p:attrName>
                                        </p:attrNameLst>
                                      </p:cBhvr>
                                      <p:to>
                                        <p:strVal val="visible"/>
                                      </p:to>
                                    </p:set>
                                    <p:anim calcmode="lin" valueType="num">
                                      <p:cBhvr additive="base">
                                        <p:cTn id="151" dur="500" fill="hold"/>
                                        <p:tgtEl>
                                          <p:spTgt spid="9"/>
                                        </p:tgtEl>
                                        <p:attrNameLst>
                                          <p:attrName>ppt_x</p:attrName>
                                        </p:attrNameLst>
                                      </p:cBhvr>
                                      <p:tavLst>
                                        <p:tav tm="0">
                                          <p:val>
                                            <p:strVal val="#ppt_x"/>
                                          </p:val>
                                        </p:tav>
                                        <p:tav tm="100000">
                                          <p:val>
                                            <p:strVal val="#ppt_x"/>
                                          </p:val>
                                        </p:tav>
                                      </p:tavLst>
                                    </p:anim>
                                    <p:anim calcmode="lin" valueType="num">
                                      <p:cBhvr additive="base">
                                        <p:cTn id="1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nodeType="clickEffect">
                                  <p:stCondLst>
                                    <p:cond delay="0"/>
                                  </p:stCondLst>
                                  <p:childTnLst>
                                    <p:set>
                                      <p:cBhvr>
                                        <p:cTn id="156" dur="1" fill="hold">
                                          <p:stCondLst>
                                            <p:cond delay="0"/>
                                          </p:stCondLst>
                                        </p:cTn>
                                        <p:tgtEl>
                                          <p:spTgt spid="22"/>
                                        </p:tgtEl>
                                        <p:attrNameLst>
                                          <p:attrName>style.visibility</p:attrName>
                                        </p:attrNameLst>
                                      </p:cBhvr>
                                      <p:to>
                                        <p:strVal val="visible"/>
                                      </p:to>
                                    </p:set>
                                    <p:anim calcmode="lin" valueType="num">
                                      <p:cBhvr additive="base">
                                        <p:cTn id="157" dur="500" fill="hold"/>
                                        <p:tgtEl>
                                          <p:spTgt spid="22"/>
                                        </p:tgtEl>
                                        <p:attrNameLst>
                                          <p:attrName>ppt_x</p:attrName>
                                        </p:attrNameLst>
                                      </p:cBhvr>
                                      <p:tavLst>
                                        <p:tav tm="0">
                                          <p:val>
                                            <p:strVal val="#ppt_x"/>
                                          </p:val>
                                        </p:tav>
                                        <p:tav tm="100000">
                                          <p:val>
                                            <p:strVal val="#ppt_x"/>
                                          </p:val>
                                        </p:tav>
                                      </p:tavLst>
                                    </p:anim>
                                    <p:anim calcmode="lin" valueType="num">
                                      <p:cBhvr additive="base">
                                        <p:cTn id="15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15"/>
                                        </p:tgtEl>
                                        <p:attrNameLst>
                                          <p:attrName>style.visibility</p:attrName>
                                        </p:attrNameLst>
                                      </p:cBhvr>
                                      <p:to>
                                        <p:strVal val="visible"/>
                                      </p:to>
                                    </p:set>
                                    <p:anim calcmode="lin" valueType="num">
                                      <p:cBhvr additive="base">
                                        <p:cTn id="163" dur="500" fill="hold"/>
                                        <p:tgtEl>
                                          <p:spTgt spid="15"/>
                                        </p:tgtEl>
                                        <p:attrNameLst>
                                          <p:attrName>ppt_x</p:attrName>
                                        </p:attrNameLst>
                                      </p:cBhvr>
                                      <p:tavLst>
                                        <p:tav tm="0">
                                          <p:val>
                                            <p:strVal val="#ppt_x"/>
                                          </p:val>
                                        </p:tav>
                                        <p:tav tm="100000">
                                          <p:val>
                                            <p:strVal val="#ppt_x"/>
                                          </p:val>
                                        </p:tav>
                                      </p:tavLst>
                                    </p:anim>
                                    <p:anim calcmode="lin" valueType="num">
                                      <p:cBhvr additive="base">
                                        <p:cTn id="16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2627701" y="595828"/>
            <a:ext cx="8911687" cy="649865"/>
          </a:xfrm>
          <a:prstGeom prst="rect">
            <a:avLst/>
          </a:prstGeom>
        </p:spPr>
        <p:txBody>
          <a:bodyPr>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_tradnl" dirty="0" smtClean="0"/>
              <a:t>Ejemplos de Subgéneros</a:t>
            </a:r>
            <a:endParaRPr lang="es-ES_tradnl" dirty="0"/>
          </a:p>
        </p:txBody>
      </p:sp>
      <p:pic>
        <p:nvPicPr>
          <p:cNvPr id="7170" name="Picture 2" descr="arrativa - Fundación Sonrí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656403">
            <a:off x="-15726" y="31712"/>
            <a:ext cx="2862527" cy="178720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4" name="Rectángulo redondeado 3"/>
          <p:cNvSpPr/>
          <p:nvPr/>
        </p:nvSpPr>
        <p:spPr>
          <a:xfrm>
            <a:off x="251771" y="2089028"/>
            <a:ext cx="3612445" cy="469617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just"/>
            <a:r>
              <a:rPr lang="es-ES_tradnl" sz="1400" dirty="0">
                <a:solidFill>
                  <a:schemeClr val="bg1"/>
                </a:solidFill>
              </a:rPr>
              <a:t>Érase una vez una preciosa niña que siempre llevaba una capa roja con capucha para protegerse del frío. Por eso, todo el mundo la llamaba Caperucita Roja.</a:t>
            </a:r>
          </a:p>
          <a:p>
            <a:pPr algn="just"/>
            <a:r>
              <a:rPr lang="es-ES_tradnl" sz="1400" dirty="0">
                <a:solidFill>
                  <a:schemeClr val="bg1"/>
                </a:solidFill>
              </a:rPr>
              <a:t>Caperucita vivía en una casita cerca del bosque. Un día, la mamá de  Caperucita le dijo:</a:t>
            </a:r>
          </a:p>
          <a:p>
            <a:pPr algn="just"/>
            <a:r>
              <a:rPr lang="es-ES_tradnl" sz="1400" dirty="0">
                <a:solidFill>
                  <a:schemeClr val="bg1"/>
                </a:solidFill>
              </a:rPr>
              <a:t>– Hija mía, tu abuelita está enferma. He preparado una cestita con tortas y un tarrito de miel para que se la lleves ¡Ya verás qué contenta se pone</a:t>
            </a:r>
            <a:r>
              <a:rPr lang="es-ES_tradnl" sz="1400" dirty="0" smtClean="0">
                <a:solidFill>
                  <a:schemeClr val="bg1"/>
                </a:solidFill>
              </a:rPr>
              <a:t>!</a:t>
            </a:r>
          </a:p>
          <a:p>
            <a:pPr algn="just"/>
            <a:endParaRPr lang="es-ES_tradnl" sz="1400" dirty="0" smtClean="0">
              <a:solidFill>
                <a:schemeClr val="bg1"/>
              </a:solidFill>
            </a:endParaRPr>
          </a:p>
          <a:p>
            <a:pPr algn="just"/>
            <a:endParaRPr lang="es-ES_tradnl" sz="1400" dirty="0">
              <a:solidFill>
                <a:schemeClr val="bg1"/>
              </a:solidFill>
            </a:endParaRPr>
          </a:p>
          <a:p>
            <a:pPr algn="r"/>
            <a:r>
              <a:rPr lang="es-ES_tradnl" sz="1200" dirty="0" smtClean="0">
                <a:solidFill>
                  <a:schemeClr val="bg1"/>
                </a:solidFill>
              </a:rPr>
              <a:t>Caperucita Roja,</a:t>
            </a:r>
          </a:p>
          <a:p>
            <a:pPr algn="r"/>
            <a:r>
              <a:rPr lang="es-ES_tradnl" sz="1200" dirty="0" smtClean="0">
                <a:solidFill>
                  <a:schemeClr val="bg1"/>
                </a:solidFill>
              </a:rPr>
              <a:t>Hermanos Grimm</a:t>
            </a:r>
          </a:p>
        </p:txBody>
      </p:sp>
      <p:sp>
        <p:nvSpPr>
          <p:cNvPr id="5" name="Rectángulo redondeado 4"/>
          <p:cNvSpPr/>
          <p:nvPr/>
        </p:nvSpPr>
        <p:spPr>
          <a:xfrm>
            <a:off x="6280355" y="2071142"/>
            <a:ext cx="3612445" cy="469617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s-ES_tradnl" sz="1600" dirty="0" smtClean="0">
              <a:solidFill>
                <a:schemeClr val="bg1"/>
              </a:solidFill>
            </a:endParaRPr>
          </a:p>
          <a:p>
            <a:pPr algn="ctr"/>
            <a:r>
              <a:rPr lang="es-ES_tradnl" sz="1600" b="1" dirty="0" smtClean="0">
                <a:solidFill>
                  <a:schemeClr val="bg1"/>
                </a:solidFill>
              </a:rPr>
              <a:t>El dinosaurio</a:t>
            </a:r>
          </a:p>
          <a:p>
            <a:pPr algn="ctr"/>
            <a:endParaRPr lang="es-ES_tradnl" sz="1600" dirty="0" smtClean="0">
              <a:solidFill>
                <a:schemeClr val="bg1"/>
              </a:solidFill>
            </a:endParaRPr>
          </a:p>
          <a:p>
            <a:pPr algn="ctr"/>
            <a:r>
              <a:rPr lang="es-ES_tradnl" sz="1600" dirty="0" smtClean="0">
                <a:solidFill>
                  <a:schemeClr val="bg1"/>
                </a:solidFill>
              </a:rPr>
              <a:t>Cuando </a:t>
            </a:r>
            <a:r>
              <a:rPr lang="es-ES_tradnl" sz="1600" dirty="0">
                <a:solidFill>
                  <a:schemeClr val="bg1"/>
                </a:solidFill>
              </a:rPr>
              <a:t>despertó, el dinosaurio todavía estaba </a:t>
            </a:r>
            <a:r>
              <a:rPr lang="es-ES_tradnl" sz="1600" dirty="0" smtClean="0">
                <a:solidFill>
                  <a:schemeClr val="bg1"/>
                </a:solidFill>
              </a:rPr>
              <a:t>allí</a:t>
            </a:r>
            <a:endParaRPr lang="es-ES_tradnl" sz="1600" dirty="0" smtClean="0">
              <a:solidFill>
                <a:schemeClr val="bg1"/>
              </a:solidFill>
            </a:endParaRPr>
          </a:p>
          <a:p>
            <a:pPr algn="just"/>
            <a:endParaRPr lang="es-ES_tradnl" sz="1600" dirty="0" smtClean="0">
              <a:solidFill>
                <a:schemeClr val="bg1"/>
              </a:solidFill>
              <a:latin typeface="+mj-lt"/>
            </a:endParaRPr>
          </a:p>
          <a:p>
            <a:pPr algn="just"/>
            <a:endParaRPr lang="es-ES_tradnl" sz="1600" dirty="0">
              <a:solidFill>
                <a:schemeClr val="bg1"/>
              </a:solidFill>
              <a:latin typeface="+mj-lt"/>
            </a:endParaRPr>
          </a:p>
          <a:p>
            <a:pPr algn="just"/>
            <a:endParaRPr lang="es-ES_tradnl" sz="1600" dirty="0">
              <a:solidFill>
                <a:schemeClr val="bg1"/>
              </a:solidFill>
              <a:latin typeface="+mj-lt"/>
            </a:endParaRPr>
          </a:p>
          <a:p>
            <a:pPr algn="r" fontAlgn="base"/>
            <a:r>
              <a:rPr lang="es-ES_tradnl" sz="1200" dirty="0" smtClean="0">
                <a:solidFill>
                  <a:schemeClr val="bg1"/>
                </a:solidFill>
              </a:rPr>
              <a:t>El </a:t>
            </a:r>
            <a:r>
              <a:rPr lang="es-ES_tradnl" sz="1200" dirty="0" smtClean="0">
                <a:solidFill>
                  <a:schemeClr val="bg1"/>
                </a:solidFill>
              </a:rPr>
              <a:t>paraíso</a:t>
            </a:r>
            <a:r>
              <a:rPr lang="es-ES" sz="1200" dirty="0" smtClean="0">
                <a:solidFill>
                  <a:schemeClr val="bg1"/>
                </a:solidFill>
              </a:rPr>
              <a:t> </a:t>
            </a:r>
            <a:r>
              <a:rPr lang="es-ES" sz="1200" dirty="0" smtClean="0">
                <a:solidFill>
                  <a:schemeClr val="bg1"/>
                </a:solidFill>
              </a:rPr>
              <a:t>imperfecto</a:t>
            </a:r>
            <a:r>
              <a:rPr lang="es-ES_tradnl" sz="1200" dirty="0" smtClean="0">
                <a:solidFill>
                  <a:schemeClr val="bg1"/>
                </a:solidFill>
              </a:rPr>
              <a:t>,</a:t>
            </a:r>
          </a:p>
          <a:p>
            <a:pPr algn="r" fontAlgn="base"/>
            <a:r>
              <a:rPr lang="es-ES_tradnl" sz="1200" dirty="0">
                <a:solidFill>
                  <a:schemeClr val="bg1"/>
                </a:solidFill>
              </a:rPr>
              <a:t>Augusto Monterroso</a:t>
            </a:r>
          </a:p>
          <a:p>
            <a:r>
              <a:rPr lang="es-ES_tradnl" sz="1600" dirty="0"/>
              <a:t/>
            </a:r>
            <a:br>
              <a:rPr lang="es-ES_tradnl" sz="1600" dirty="0"/>
            </a:br>
            <a:endParaRPr lang="es-ES" sz="1600" dirty="0">
              <a:solidFill>
                <a:schemeClr val="bg1"/>
              </a:solidFill>
              <a:latin typeface="+mj-lt"/>
            </a:endParaRPr>
          </a:p>
        </p:txBody>
      </p:sp>
      <p:sp>
        <p:nvSpPr>
          <p:cNvPr id="6" name="Llamada rectangular redondeada 5"/>
          <p:cNvSpPr/>
          <p:nvPr/>
        </p:nvSpPr>
        <p:spPr>
          <a:xfrm>
            <a:off x="10136713" y="5511762"/>
            <a:ext cx="1673364" cy="824089"/>
          </a:xfrm>
          <a:prstGeom prst="wedgeRoundRectCallou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ES_tradnl" sz="1600" dirty="0" err="1" smtClean="0"/>
              <a:t>Microcuento</a:t>
            </a:r>
            <a:endParaRPr lang="es-ES_tradnl" sz="1600" dirty="0"/>
          </a:p>
        </p:txBody>
      </p:sp>
      <p:sp>
        <p:nvSpPr>
          <p:cNvPr id="7" name="Llamada rectangular redondeada 6"/>
          <p:cNvSpPr/>
          <p:nvPr/>
        </p:nvSpPr>
        <p:spPr>
          <a:xfrm>
            <a:off x="4120760" y="5495120"/>
            <a:ext cx="1673364" cy="824089"/>
          </a:xfrm>
          <a:prstGeom prst="wedgeRoundRect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_tradnl" dirty="0" smtClean="0"/>
              <a:t>Cuento</a:t>
            </a:r>
            <a:endParaRPr lang="es-ES_tradnl" dirty="0"/>
          </a:p>
        </p:txBody>
      </p:sp>
      <p:pic>
        <p:nvPicPr>
          <p:cNvPr id="7172" name="Picture 4" descr="aperucita Roja de los Hermanos Grimm en Cuentos Inolvidables en mp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5723" y="1648178"/>
            <a:ext cx="2581753" cy="366859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7174" name="Picture 6" descr="ibro El Paraiso Imperfecto, Augusto Monterroso, ISBN 9786073115179.  Compr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01428" y="1108511"/>
            <a:ext cx="2534774" cy="358883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79744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redondeado 1"/>
          <p:cNvSpPr/>
          <p:nvPr/>
        </p:nvSpPr>
        <p:spPr>
          <a:xfrm>
            <a:off x="151979" y="2071143"/>
            <a:ext cx="3612445" cy="469617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just"/>
            <a:r>
              <a:rPr lang="es-ES_tradnl" sz="1400" dirty="0">
                <a:solidFill>
                  <a:schemeClr val="bg1"/>
                </a:solidFill>
              </a:rPr>
              <a:t>" Ahora, a la claridad de las llamas, yo podía distinguir por completo su figura. Era muy esbelta, y al parecer apenas había salido de la adolescencia. Estaba admirablemente formada y poseía la más linda carita que yo hubiera contemplado jamás. Tenía las facciones menudas, la tez muy blanca, dorados bucles que pendían sobre su delicada garganta, y unos ojos que hubieran sido irresistibles de haber ofrecido una expresión agradable. </a:t>
            </a:r>
            <a:r>
              <a:rPr lang="es-ES_tradnl" sz="1600" dirty="0" smtClean="0">
                <a:solidFill>
                  <a:schemeClr val="bg1"/>
                </a:solidFill>
              </a:rPr>
              <a:t>”</a:t>
            </a:r>
          </a:p>
          <a:p>
            <a:pPr algn="just"/>
            <a:endParaRPr lang="es-ES_tradnl" sz="1600" dirty="0">
              <a:solidFill>
                <a:schemeClr val="bg1"/>
              </a:solidFill>
              <a:latin typeface="+mj-lt"/>
            </a:endParaRPr>
          </a:p>
          <a:p>
            <a:pPr algn="r"/>
            <a:r>
              <a:rPr lang="es-ES_tradnl" sz="1400" dirty="0" smtClean="0">
                <a:solidFill>
                  <a:schemeClr val="bg1"/>
                </a:solidFill>
                <a:latin typeface="+mj-lt"/>
              </a:rPr>
              <a:t>Cumbres Borrascosas</a:t>
            </a:r>
            <a:r>
              <a:rPr lang="es-ES" sz="1400" dirty="0" smtClean="0">
                <a:solidFill>
                  <a:schemeClr val="bg1"/>
                </a:solidFill>
                <a:latin typeface="+mj-lt"/>
              </a:rPr>
              <a:t>,</a:t>
            </a:r>
          </a:p>
          <a:p>
            <a:pPr algn="r"/>
            <a:r>
              <a:rPr lang="es-ES" sz="1400" dirty="0" smtClean="0">
                <a:solidFill>
                  <a:schemeClr val="bg1"/>
                </a:solidFill>
                <a:latin typeface="+mj-lt"/>
              </a:rPr>
              <a:t>Emily </a:t>
            </a:r>
            <a:r>
              <a:rPr lang="es-ES" sz="1400" dirty="0" err="1" smtClean="0">
                <a:solidFill>
                  <a:schemeClr val="bg1"/>
                </a:solidFill>
                <a:latin typeface="+mj-lt"/>
              </a:rPr>
              <a:t>Bronte</a:t>
            </a:r>
            <a:endParaRPr lang="es-ES_tradnl" sz="1400" dirty="0" smtClean="0">
              <a:solidFill>
                <a:schemeClr val="bg1"/>
              </a:solidFill>
              <a:latin typeface="+mj-lt"/>
            </a:endParaRPr>
          </a:p>
        </p:txBody>
      </p:sp>
      <p:sp>
        <p:nvSpPr>
          <p:cNvPr id="3" name="Rectángulo redondeado 2"/>
          <p:cNvSpPr/>
          <p:nvPr/>
        </p:nvSpPr>
        <p:spPr>
          <a:xfrm>
            <a:off x="6163706" y="2071143"/>
            <a:ext cx="3612445" cy="469617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just"/>
            <a:r>
              <a:rPr lang="es-ES_tradnl" sz="1600" dirty="0" smtClean="0">
                <a:solidFill>
                  <a:schemeClr val="bg1"/>
                </a:solidFill>
              </a:rPr>
              <a:t>“Astuta </a:t>
            </a:r>
            <a:r>
              <a:rPr lang="es-ES_tradnl" sz="1600" dirty="0">
                <a:solidFill>
                  <a:schemeClr val="bg1"/>
                </a:solidFill>
              </a:rPr>
              <a:t>y muy confiada en sí misma, la liebre salió corriendo, y la tortuga se quedó atrás, tosiendo y envuelta en una nube de polvo. Cuando empezó a andar, la liebre ya se había perdido de vista. Sin importarle la ventaja que tenía la liebre sobre ella, la tortuga seguía su ritmo, sin </a:t>
            </a:r>
            <a:r>
              <a:rPr lang="es-ES_tradnl" sz="1600" dirty="0" smtClean="0">
                <a:solidFill>
                  <a:schemeClr val="bg1"/>
                </a:solidFill>
              </a:rPr>
              <a:t>parar. “</a:t>
            </a:r>
          </a:p>
          <a:p>
            <a:pPr algn="just"/>
            <a:endParaRPr lang="es-ES_tradnl" sz="1600" dirty="0" smtClean="0">
              <a:solidFill>
                <a:schemeClr val="bg1"/>
              </a:solidFill>
              <a:latin typeface="+mj-lt"/>
            </a:endParaRPr>
          </a:p>
          <a:p>
            <a:pPr algn="just"/>
            <a:endParaRPr lang="es-ES_tradnl" sz="1600" dirty="0">
              <a:solidFill>
                <a:schemeClr val="bg1"/>
              </a:solidFill>
              <a:latin typeface="+mj-lt"/>
            </a:endParaRPr>
          </a:p>
          <a:p>
            <a:pPr algn="r"/>
            <a:r>
              <a:rPr lang="es-ES_tradnl" sz="1400" dirty="0" smtClean="0">
                <a:solidFill>
                  <a:schemeClr val="bg1"/>
                </a:solidFill>
                <a:latin typeface="+mj-lt"/>
              </a:rPr>
              <a:t>La liebre y la tortuga,</a:t>
            </a:r>
          </a:p>
          <a:p>
            <a:pPr algn="r"/>
            <a:endParaRPr lang="es-ES" sz="1200" dirty="0">
              <a:solidFill>
                <a:schemeClr val="bg1"/>
              </a:solidFill>
              <a:latin typeface="+mj-lt"/>
            </a:endParaRPr>
          </a:p>
        </p:txBody>
      </p:sp>
      <p:sp>
        <p:nvSpPr>
          <p:cNvPr id="4" name="Llamada rectangular redondeada 3"/>
          <p:cNvSpPr/>
          <p:nvPr/>
        </p:nvSpPr>
        <p:spPr>
          <a:xfrm>
            <a:off x="4120760" y="5749908"/>
            <a:ext cx="1673364" cy="824089"/>
          </a:xfrm>
          <a:prstGeom prst="wedgeRoundRect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_tradnl" dirty="0" smtClean="0"/>
              <a:t>Novela</a:t>
            </a:r>
            <a:endParaRPr lang="es-ES_tradnl" dirty="0"/>
          </a:p>
        </p:txBody>
      </p:sp>
      <p:sp>
        <p:nvSpPr>
          <p:cNvPr id="5" name="Llamada rectangular redondeada 4"/>
          <p:cNvSpPr/>
          <p:nvPr/>
        </p:nvSpPr>
        <p:spPr>
          <a:xfrm>
            <a:off x="10145733" y="5749907"/>
            <a:ext cx="1673364" cy="824089"/>
          </a:xfrm>
          <a:prstGeom prst="wedgeRoundRectCallou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ES_tradnl" dirty="0" smtClean="0"/>
              <a:t>F</a:t>
            </a:r>
            <a:r>
              <a:rPr lang="es-ES" dirty="0" smtClean="0"/>
              <a:t>á</a:t>
            </a:r>
            <a:r>
              <a:rPr lang="es-ES_tradnl" dirty="0" smtClean="0"/>
              <a:t>bula</a:t>
            </a:r>
            <a:endParaRPr lang="es-ES_tradnl" dirty="0"/>
          </a:p>
        </p:txBody>
      </p:sp>
      <p:sp>
        <p:nvSpPr>
          <p:cNvPr id="6" name="Título 1"/>
          <p:cNvSpPr txBox="1">
            <a:spLocks/>
          </p:cNvSpPr>
          <p:nvPr/>
        </p:nvSpPr>
        <p:spPr>
          <a:xfrm>
            <a:off x="2537390" y="335178"/>
            <a:ext cx="8911687" cy="649865"/>
          </a:xfrm>
          <a:prstGeom prst="rect">
            <a:avLst/>
          </a:prstGeom>
        </p:spPr>
        <p:txBody>
          <a:bodyPr>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_tradnl" dirty="0" smtClean="0"/>
              <a:t>Ejemplos de </a:t>
            </a:r>
            <a:r>
              <a:rPr lang="es-CL" dirty="0" smtClean="0"/>
              <a:t>Subgéneros</a:t>
            </a:r>
            <a:endParaRPr lang="es-ES_tradnl" dirty="0"/>
          </a:p>
        </p:txBody>
      </p:sp>
      <p:pic>
        <p:nvPicPr>
          <p:cNvPr id="7" name="Picture 2" descr="arrativa - Fundación Sonrí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656403">
            <a:off x="-15726" y="31712"/>
            <a:ext cx="2862527" cy="178720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8194" name="Picture 2" descr="umbres Borrascosas (Clásicos ilustrados) (Spanish Edition): Brontë,"/>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2234" y="1406638"/>
            <a:ext cx="2421188" cy="41499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8196" name="Picture 4" descr="a liebre y la tortuga | Pequeoci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63235" y="1406637"/>
            <a:ext cx="2304255" cy="41499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9020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135725" y="400590"/>
            <a:ext cx="9456835" cy="1280890"/>
          </a:xfrm>
        </p:spPr>
        <p:txBody>
          <a:bodyPr/>
          <a:lstStyle/>
          <a:p>
            <a:r>
              <a:rPr lang="es-ES_tradnl" dirty="0" smtClean="0"/>
              <a:t>Diferencia de escritura en cada G</a:t>
            </a:r>
            <a:r>
              <a:rPr lang="es-ES" dirty="0" smtClean="0"/>
              <a:t>é</a:t>
            </a:r>
            <a:r>
              <a:rPr lang="es-ES_tradnl" dirty="0" smtClean="0"/>
              <a:t>nero</a:t>
            </a:r>
            <a:endParaRPr lang="es-ES_tradnl" dirty="0"/>
          </a:p>
        </p:txBody>
      </p:sp>
      <p:pic>
        <p:nvPicPr>
          <p:cNvPr id="1026" name="Picture 2" descr="iblioteca CP (Libros para leer) | Club Penguin Teff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1128" y="1402080"/>
            <a:ext cx="4485361" cy="43586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eamos un poco Neruda"/>
          <p:cNvPicPr>
            <a:picLocks noChangeAspect="1" noChangeArrowheads="1"/>
          </p:cNvPicPr>
          <p:nvPr/>
        </p:nvPicPr>
        <p:blipFill rotWithShape="1">
          <a:blip r:embed="rId3">
            <a:extLst>
              <a:ext uri="{28A0092B-C50C-407E-A947-70E740481C1C}">
                <a14:useLocalDpi xmlns:a14="http://schemas.microsoft.com/office/drawing/2010/main" val="0"/>
              </a:ext>
            </a:extLst>
          </a:blip>
          <a:srcRect l="2545" t="14152" r="9255" b="19198"/>
          <a:stretch/>
        </p:blipFill>
        <p:spPr bwMode="auto">
          <a:xfrm>
            <a:off x="4976313" y="1402080"/>
            <a:ext cx="2897508" cy="39962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2" name="Picture 8" descr="jemplo de guion teatr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0890" y="1041034"/>
            <a:ext cx="3718739" cy="47196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Rectángulo redondeado 3"/>
          <p:cNvSpPr/>
          <p:nvPr/>
        </p:nvSpPr>
        <p:spPr>
          <a:xfrm>
            <a:off x="970844" y="5994400"/>
            <a:ext cx="2968978" cy="4402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t>PROSA</a:t>
            </a:r>
            <a:endParaRPr lang="es-ES_tradnl" dirty="0"/>
          </a:p>
        </p:txBody>
      </p:sp>
      <p:sp>
        <p:nvSpPr>
          <p:cNvPr id="9" name="Rectángulo redondeado 8"/>
          <p:cNvSpPr/>
          <p:nvPr/>
        </p:nvSpPr>
        <p:spPr>
          <a:xfrm>
            <a:off x="4976313" y="5949245"/>
            <a:ext cx="2968978" cy="4402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t>VERSO Y ESTROFA </a:t>
            </a:r>
            <a:endParaRPr lang="es-ES_tradnl" dirty="0"/>
          </a:p>
        </p:txBody>
      </p:sp>
      <p:sp>
        <p:nvSpPr>
          <p:cNvPr id="10" name="Rectángulo redondeado 9"/>
          <p:cNvSpPr/>
          <p:nvPr/>
        </p:nvSpPr>
        <p:spPr>
          <a:xfrm>
            <a:off x="8726311" y="5949245"/>
            <a:ext cx="2968978" cy="4402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dirty="0" smtClean="0"/>
              <a:t>DI</a:t>
            </a:r>
            <a:r>
              <a:rPr lang="es-ES" dirty="0" smtClean="0"/>
              <a:t>Á</a:t>
            </a:r>
            <a:r>
              <a:rPr lang="es-ES_tradnl" dirty="0" smtClean="0"/>
              <a:t>LOGO</a:t>
            </a:r>
            <a:endParaRPr lang="es-ES_tradnl" dirty="0"/>
          </a:p>
        </p:txBody>
      </p:sp>
    </p:spTree>
    <p:extLst>
      <p:ext uri="{BB962C8B-B14F-4D97-AF65-F5344CB8AC3E}">
        <p14:creationId xmlns:p14="http://schemas.microsoft.com/office/powerpoint/2010/main" val="7129589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redondeado 1"/>
          <p:cNvSpPr/>
          <p:nvPr/>
        </p:nvSpPr>
        <p:spPr>
          <a:xfrm>
            <a:off x="148966" y="2275003"/>
            <a:ext cx="3155665" cy="400227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_tradnl" sz="1600" dirty="0" smtClean="0">
                <a:solidFill>
                  <a:schemeClr val="bg1"/>
                </a:solidFill>
              </a:rPr>
              <a:t>“Una </a:t>
            </a:r>
            <a:r>
              <a:rPr lang="es-ES_tradnl" sz="1600" dirty="0">
                <a:solidFill>
                  <a:schemeClr val="bg1"/>
                </a:solidFill>
              </a:rPr>
              <a:t>figura de mujer esbelta, cubierta por un velo blanco y llamando a sus hijos con gritos </a:t>
            </a:r>
            <a:r>
              <a:rPr lang="es-ES_tradnl" sz="1600" dirty="0" smtClean="0">
                <a:solidFill>
                  <a:schemeClr val="bg1"/>
                </a:solidFill>
              </a:rPr>
              <a:t>desgarradores</a:t>
            </a:r>
            <a:r>
              <a:rPr lang="is-IS" sz="1600" dirty="0" smtClean="0">
                <a:solidFill>
                  <a:schemeClr val="bg1"/>
                </a:solidFill>
              </a:rPr>
              <a:t>…”</a:t>
            </a:r>
            <a:endParaRPr lang="es-ES_tradnl" sz="1600" dirty="0" smtClean="0">
              <a:solidFill>
                <a:schemeClr val="bg1"/>
              </a:solidFill>
            </a:endParaRPr>
          </a:p>
          <a:p>
            <a:pPr algn="ctr"/>
            <a:endParaRPr lang="es-ES_tradnl" sz="1600" dirty="0">
              <a:solidFill>
                <a:schemeClr val="bg1"/>
              </a:solidFill>
              <a:latin typeface="+mj-lt"/>
            </a:endParaRPr>
          </a:p>
          <a:p>
            <a:pPr algn="ctr"/>
            <a:endParaRPr lang="es-ES_tradnl" sz="1600" dirty="0" smtClean="0">
              <a:solidFill>
                <a:schemeClr val="bg1"/>
              </a:solidFill>
              <a:latin typeface="+mj-lt"/>
            </a:endParaRPr>
          </a:p>
          <a:p>
            <a:pPr algn="ctr"/>
            <a:endParaRPr lang="es-ES_tradnl" sz="1600" dirty="0" smtClean="0">
              <a:solidFill>
                <a:schemeClr val="bg1"/>
              </a:solidFill>
              <a:latin typeface="+mj-lt"/>
            </a:endParaRPr>
          </a:p>
          <a:p>
            <a:pPr algn="r"/>
            <a:r>
              <a:rPr lang="es-ES_tradnl" sz="1200" dirty="0" smtClean="0">
                <a:solidFill>
                  <a:schemeClr val="bg1"/>
                </a:solidFill>
                <a:latin typeface="+mj-lt"/>
              </a:rPr>
              <a:t>La llorona</a:t>
            </a:r>
            <a:r>
              <a:rPr lang="es-ES" sz="1200" dirty="0" smtClean="0">
                <a:solidFill>
                  <a:schemeClr val="bg1"/>
                </a:solidFill>
                <a:latin typeface="+mj-lt"/>
              </a:rPr>
              <a:t>,</a:t>
            </a:r>
          </a:p>
          <a:p>
            <a:pPr algn="r"/>
            <a:r>
              <a:rPr lang="es-ES" sz="1200" dirty="0" smtClean="0">
                <a:solidFill>
                  <a:schemeClr val="bg1"/>
                </a:solidFill>
                <a:latin typeface="+mj-lt"/>
              </a:rPr>
              <a:t>Leyenda popular</a:t>
            </a:r>
            <a:endParaRPr lang="es-ES_tradnl" sz="1200" dirty="0" smtClean="0">
              <a:solidFill>
                <a:schemeClr val="bg1"/>
              </a:solidFill>
              <a:latin typeface="+mj-lt"/>
            </a:endParaRPr>
          </a:p>
        </p:txBody>
      </p:sp>
      <p:sp>
        <p:nvSpPr>
          <p:cNvPr id="4" name="Llamada rectangular redondeada 3"/>
          <p:cNvSpPr/>
          <p:nvPr/>
        </p:nvSpPr>
        <p:spPr>
          <a:xfrm>
            <a:off x="9740241" y="5656025"/>
            <a:ext cx="1673364" cy="824089"/>
          </a:xfrm>
          <a:prstGeom prst="wedgeRoundRectCallou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ES_tradnl" dirty="0" smtClean="0"/>
              <a:t>Mito</a:t>
            </a:r>
            <a:endParaRPr lang="es-ES_tradnl" dirty="0"/>
          </a:p>
        </p:txBody>
      </p:sp>
      <p:sp>
        <p:nvSpPr>
          <p:cNvPr id="5" name="Llamada rectangular redondeada 4"/>
          <p:cNvSpPr/>
          <p:nvPr/>
        </p:nvSpPr>
        <p:spPr>
          <a:xfrm>
            <a:off x="3618242" y="5611163"/>
            <a:ext cx="1673364" cy="824089"/>
          </a:xfrm>
          <a:prstGeom prst="wedgeRoundRect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_tradnl" dirty="0" smtClean="0"/>
              <a:t>Leyenda</a:t>
            </a:r>
            <a:endParaRPr lang="es-ES_tradnl" dirty="0"/>
          </a:p>
        </p:txBody>
      </p:sp>
      <p:sp>
        <p:nvSpPr>
          <p:cNvPr id="6" name="Título 1"/>
          <p:cNvSpPr txBox="1">
            <a:spLocks/>
          </p:cNvSpPr>
          <p:nvPr/>
        </p:nvSpPr>
        <p:spPr>
          <a:xfrm>
            <a:off x="2501918" y="401873"/>
            <a:ext cx="8911687" cy="649865"/>
          </a:xfrm>
          <a:prstGeom prst="rect">
            <a:avLst/>
          </a:prstGeom>
        </p:spPr>
        <p:txBody>
          <a:bodyPr>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_tradnl" dirty="0" smtClean="0"/>
              <a:t>Ejemplos de Subgéneros</a:t>
            </a:r>
            <a:endParaRPr lang="es-ES_tradnl" dirty="0"/>
          </a:p>
        </p:txBody>
      </p:sp>
      <p:pic>
        <p:nvPicPr>
          <p:cNvPr id="7" name="Picture 2" descr="arrativa - Fundación Sonrí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656403">
            <a:off x="-15726" y="31712"/>
            <a:ext cx="2862527" cy="178720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9218" name="Picture 2" descr=" La Llorona real - la mujer que ahogó a sus hijos"/>
          <p:cNvPicPr>
            <a:picLocks noChangeAspect="1" noChangeArrowheads="1"/>
          </p:cNvPicPr>
          <p:nvPr/>
        </p:nvPicPr>
        <p:blipFill rotWithShape="1">
          <a:blip r:embed="rId3">
            <a:extLst>
              <a:ext uri="{28A0092B-C50C-407E-A947-70E740481C1C}">
                <a14:useLocalDpi xmlns:a14="http://schemas.microsoft.com/office/drawing/2010/main" val="0"/>
              </a:ext>
            </a:extLst>
          </a:blip>
          <a:srcRect r="28329"/>
          <a:stretch/>
        </p:blipFill>
        <p:spPr bwMode="auto">
          <a:xfrm>
            <a:off x="3081082" y="1459493"/>
            <a:ext cx="2797726" cy="389210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9" name="Rectángulo redondeado 8"/>
          <p:cNvSpPr/>
          <p:nvPr/>
        </p:nvSpPr>
        <p:spPr>
          <a:xfrm>
            <a:off x="6192419" y="2065791"/>
            <a:ext cx="3248183" cy="4002279"/>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just"/>
            <a:r>
              <a:rPr lang="es-ES_tradnl" sz="1200" dirty="0" smtClean="0">
                <a:solidFill>
                  <a:schemeClr val="bg1"/>
                </a:solidFill>
              </a:rPr>
              <a:t>“ </a:t>
            </a:r>
            <a:r>
              <a:rPr lang="es-ES_tradnl" sz="1200" dirty="0" err="1" smtClean="0">
                <a:solidFill>
                  <a:schemeClr val="bg1"/>
                </a:solidFill>
              </a:rPr>
              <a:t>Caicai</a:t>
            </a:r>
            <a:r>
              <a:rPr lang="es-ES_tradnl" sz="1200" dirty="0" smtClean="0">
                <a:solidFill>
                  <a:schemeClr val="bg1"/>
                </a:solidFill>
              </a:rPr>
              <a:t> </a:t>
            </a:r>
            <a:r>
              <a:rPr lang="es-ES_tradnl" sz="1200" dirty="0">
                <a:solidFill>
                  <a:schemeClr val="bg1"/>
                </a:solidFill>
              </a:rPr>
              <a:t>despertó de su sueño vio que los hombres eran unos desagradecidos por todo lo que les daba el mar. Enfurecida, golpeó el agua con su cola provocando un gran diluvio que inundó la tierra. Empavorecidos, sus habitantes huyeron para ponerse a salvo, recibiendo la ayuda de </a:t>
            </a:r>
            <a:r>
              <a:rPr lang="es-ES_tradnl" sz="1200" dirty="0" err="1">
                <a:solidFill>
                  <a:schemeClr val="bg1"/>
                </a:solidFill>
              </a:rPr>
              <a:t>Trentren</a:t>
            </a:r>
            <a:r>
              <a:rPr lang="es-ES_tradnl" sz="1200" dirty="0">
                <a:solidFill>
                  <a:schemeClr val="bg1"/>
                </a:solidFill>
              </a:rPr>
              <a:t>, quien ordenó a los cerros que aumentaran de altura para contrarrestar el poder de </a:t>
            </a:r>
            <a:r>
              <a:rPr lang="es-ES_tradnl" sz="1200" dirty="0" err="1" smtClean="0">
                <a:solidFill>
                  <a:schemeClr val="bg1"/>
                </a:solidFill>
              </a:rPr>
              <a:t>Caicai</a:t>
            </a:r>
            <a:r>
              <a:rPr lang="is-IS" sz="1200" dirty="0" smtClean="0">
                <a:solidFill>
                  <a:schemeClr val="bg1"/>
                </a:solidFill>
              </a:rPr>
              <a:t>… “</a:t>
            </a:r>
          </a:p>
          <a:p>
            <a:pPr algn="just"/>
            <a:endParaRPr lang="is-IS" sz="1200" dirty="0" smtClean="0">
              <a:solidFill>
                <a:schemeClr val="bg1"/>
              </a:solidFill>
              <a:latin typeface="+mj-lt"/>
            </a:endParaRPr>
          </a:p>
          <a:p>
            <a:pPr algn="just"/>
            <a:endParaRPr lang="is-IS" sz="1200" dirty="0">
              <a:solidFill>
                <a:schemeClr val="bg1"/>
              </a:solidFill>
              <a:latin typeface="+mj-lt"/>
            </a:endParaRPr>
          </a:p>
          <a:p>
            <a:pPr algn="r"/>
            <a:r>
              <a:rPr lang="es-ES_tradnl" sz="1200" dirty="0" err="1">
                <a:solidFill>
                  <a:schemeClr val="bg1"/>
                </a:solidFill>
              </a:rPr>
              <a:t>Caicai</a:t>
            </a:r>
            <a:r>
              <a:rPr lang="es-ES_tradnl" sz="1200" dirty="0">
                <a:solidFill>
                  <a:schemeClr val="bg1"/>
                </a:solidFill>
              </a:rPr>
              <a:t> y </a:t>
            </a:r>
            <a:r>
              <a:rPr lang="es-ES_tradnl" sz="1200" dirty="0" err="1" smtClean="0">
                <a:solidFill>
                  <a:schemeClr val="bg1"/>
                </a:solidFill>
              </a:rPr>
              <a:t>Trentren</a:t>
            </a:r>
            <a:r>
              <a:rPr lang="es-ES_tradnl" sz="1200" dirty="0" smtClean="0">
                <a:solidFill>
                  <a:schemeClr val="bg1"/>
                </a:solidFill>
              </a:rPr>
              <a:t>,</a:t>
            </a:r>
          </a:p>
          <a:p>
            <a:pPr algn="r"/>
            <a:r>
              <a:rPr lang="es-ES_tradnl" sz="1200" dirty="0" err="1" smtClean="0">
                <a:solidFill>
                  <a:schemeClr val="bg1"/>
                </a:solidFill>
              </a:rPr>
              <a:t>Mitolog</a:t>
            </a:r>
            <a:r>
              <a:rPr lang="es-ES" sz="1200" dirty="0" err="1" smtClean="0">
                <a:solidFill>
                  <a:schemeClr val="bg1"/>
                </a:solidFill>
              </a:rPr>
              <a:t>ía</a:t>
            </a:r>
            <a:r>
              <a:rPr lang="es-ES" sz="1200" dirty="0" smtClean="0">
                <a:solidFill>
                  <a:schemeClr val="bg1"/>
                </a:solidFill>
              </a:rPr>
              <a:t> Mapuche</a:t>
            </a:r>
            <a:endParaRPr lang="es-ES_tradnl" sz="1200" dirty="0">
              <a:solidFill>
                <a:schemeClr val="bg1"/>
              </a:solidFill>
            </a:endParaRPr>
          </a:p>
          <a:p>
            <a:pPr algn="just"/>
            <a:endParaRPr lang="es-ES_tradnl" sz="1050" dirty="0" smtClean="0">
              <a:solidFill>
                <a:schemeClr val="bg1"/>
              </a:solidFill>
              <a:latin typeface="+mj-lt"/>
            </a:endParaRPr>
          </a:p>
        </p:txBody>
      </p:sp>
      <p:pic>
        <p:nvPicPr>
          <p:cNvPr id="10" name="Imagen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77816" y="1377244"/>
            <a:ext cx="2598214" cy="389207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989829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1 Rectángulo"/>
          <p:cNvSpPr/>
          <p:nvPr/>
        </p:nvSpPr>
        <p:spPr>
          <a:xfrm>
            <a:off x="1990469" y="782509"/>
            <a:ext cx="2510790" cy="941070"/>
          </a:xfrm>
          <a:prstGeom prst="rect">
            <a:avLst/>
          </a:prstGeom>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b="1" dirty="0">
                <a:effectLst/>
                <a:ea typeface="Calibri" panose="020F0502020204030204" pitchFamily="34" charset="0"/>
                <a:cs typeface="Times New Roman" panose="02020603050405020304" pitchFamily="18" charset="0"/>
              </a:rPr>
              <a:t>ACONTECIMIENTOS</a:t>
            </a:r>
            <a:endParaRPr lang="es-CL" sz="1100" dirty="0">
              <a:effectLst/>
              <a:ea typeface="Calibri" panose="020F0502020204030204" pitchFamily="34" charset="0"/>
              <a:cs typeface="Times New Roman" panose="02020603050405020304" pitchFamily="18" charset="0"/>
            </a:endParaRPr>
          </a:p>
        </p:txBody>
      </p:sp>
      <p:sp>
        <p:nvSpPr>
          <p:cNvPr id="5" name="23 Rectángulo"/>
          <p:cNvSpPr/>
          <p:nvPr/>
        </p:nvSpPr>
        <p:spPr>
          <a:xfrm>
            <a:off x="1142664" y="1936489"/>
            <a:ext cx="1802241" cy="631899"/>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a:effectLst/>
                <a:ea typeface="Calibri" panose="020F0502020204030204" pitchFamily="34" charset="0"/>
                <a:cs typeface="Times New Roman" panose="02020603050405020304" pitchFamily="18" charset="0"/>
              </a:rPr>
              <a:t>PRINCIPAL</a:t>
            </a:r>
            <a:endParaRPr lang="es-CL" sz="1100">
              <a:effectLst/>
              <a:ea typeface="Calibri" panose="020F0502020204030204" pitchFamily="34" charset="0"/>
              <a:cs typeface="Times New Roman" panose="02020603050405020304" pitchFamily="18" charset="0"/>
            </a:endParaRPr>
          </a:p>
        </p:txBody>
      </p:sp>
      <p:sp>
        <p:nvSpPr>
          <p:cNvPr id="6" name="22 Rectángulo"/>
          <p:cNvSpPr/>
          <p:nvPr/>
        </p:nvSpPr>
        <p:spPr>
          <a:xfrm>
            <a:off x="3475729" y="1936489"/>
            <a:ext cx="1829135" cy="631899"/>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dirty="0">
                <a:effectLst/>
                <a:ea typeface="Calibri" panose="020F0502020204030204" pitchFamily="34" charset="0"/>
                <a:cs typeface="Times New Roman" panose="02020603050405020304" pitchFamily="18" charset="0"/>
              </a:rPr>
              <a:t>SECUNDARIOS</a:t>
            </a:r>
            <a:endParaRPr lang="es-CL" sz="1100" dirty="0">
              <a:effectLst/>
              <a:ea typeface="Calibri" panose="020F0502020204030204" pitchFamily="34" charset="0"/>
              <a:cs typeface="Times New Roman" panose="02020603050405020304" pitchFamily="18" charset="0"/>
            </a:endParaRPr>
          </a:p>
        </p:txBody>
      </p:sp>
      <p:sp>
        <p:nvSpPr>
          <p:cNvPr id="7" name="27 Rectángulo redondeado"/>
          <p:cNvSpPr/>
          <p:nvPr/>
        </p:nvSpPr>
        <p:spPr>
          <a:xfrm>
            <a:off x="1397783" y="3332106"/>
            <a:ext cx="1292002" cy="2237740"/>
          </a:xfrm>
          <a:prstGeom prst="roundRect">
            <a:avLst/>
          </a:prstGeom>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a:effectLst/>
                <a:ea typeface="Calibri" panose="020F0502020204030204" pitchFamily="34" charset="0"/>
                <a:cs typeface="Times New Roman" panose="02020603050405020304" pitchFamily="18" charset="0"/>
              </a:rPr>
              <a:t>ACCIÓN MÁS IMPORTANTE</a:t>
            </a:r>
            <a:endParaRPr lang="es-CL" sz="1100">
              <a:effectLst/>
              <a:ea typeface="Calibri" panose="020F0502020204030204" pitchFamily="34" charset="0"/>
              <a:cs typeface="Times New Roman" panose="02020603050405020304" pitchFamily="18" charset="0"/>
            </a:endParaRPr>
          </a:p>
        </p:txBody>
      </p:sp>
      <p:sp>
        <p:nvSpPr>
          <p:cNvPr id="8" name="28 Rectángulo redondeado"/>
          <p:cNvSpPr/>
          <p:nvPr/>
        </p:nvSpPr>
        <p:spPr>
          <a:xfrm>
            <a:off x="3692935" y="3332106"/>
            <a:ext cx="1394721" cy="223774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a:effectLst/>
                <a:ea typeface="Calibri" panose="020F0502020204030204" pitchFamily="34" charset="0"/>
                <a:cs typeface="Times New Roman" panose="02020603050405020304" pitchFamily="18" charset="0"/>
              </a:rPr>
              <a:t>ACCIONES QUE COMPLEMENTAN A LA PRINCIPAL</a:t>
            </a:r>
            <a:endParaRPr lang="es-CL" sz="1100">
              <a:effectLst/>
              <a:ea typeface="Calibri" panose="020F0502020204030204" pitchFamily="34" charset="0"/>
              <a:cs typeface="Times New Roman" panose="02020603050405020304" pitchFamily="18" charset="0"/>
            </a:endParaRPr>
          </a:p>
        </p:txBody>
      </p:sp>
      <p:sp>
        <p:nvSpPr>
          <p:cNvPr id="9" name="26 Rectángulo"/>
          <p:cNvSpPr/>
          <p:nvPr/>
        </p:nvSpPr>
        <p:spPr>
          <a:xfrm>
            <a:off x="7579819" y="767843"/>
            <a:ext cx="2893060" cy="941070"/>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400" b="1" dirty="0">
                <a:effectLst/>
                <a:ea typeface="Calibri" panose="020F0502020204030204" pitchFamily="34" charset="0"/>
                <a:cs typeface="Times New Roman" panose="02020603050405020304" pitchFamily="18" charset="0"/>
              </a:rPr>
              <a:t>NARRADOR</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1200" dirty="0" smtClean="0">
                <a:effectLst/>
                <a:ea typeface="Calibri" panose="020F0502020204030204" pitchFamily="34" charset="0"/>
                <a:cs typeface="Times New Roman" panose="02020603050405020304" pitchFamily="18" charset="0"/>
              </a:rPr>
              <a:t>(</a:t>
            </a:r>
            <a:r>
              <a:rPr lang="es-ES" sz="1200" dirty="0" smtClean="0">
                <a:ea typeface="Calibri" panose="020F0502020204030204" pitchFamily="34" charset="0"/>
                <a:cs typeface="Times New Roman" panose="02020603050405020304" pitchFamily="18" charset="0"/>
              </a:rPr>
              <a:t>SER FICTICIO QUE</a:t>
            </a:r>
            <a:r>
              <a:rPr lang="es-ES" sz="1200" dirty="0" smtClean="0">
                <a:effectLst/>
                <a:ea typeface="Calibri" panose="020F0502020204030204" pitchFamily="34" charset="0"/>
                <a:cs typeface="Times New Roman" panose="02020603050405020304" pitchFamily="18" charset="0"/>
              </a:rPr>
              <a:t> </a:t>
            </a:r>
            <a:r>
              <a:rPr lang="es-ES" sz="1200" dirty="0">
                <a:effectLst/>
                <a:ea typeface="Calibri" panose="020F0502020204030204" pitchFamily="34" charset="0"/>
                <a:cs typeface="Times New Roman" panose="02020603050405020304" pitchFamily="18" charset="0"/>
              </a:rPr>
              <a:t>RELATA LOS ACONTECIMIENTOS QUE </a:t>
            </a:r>
            <a:r>
              <a:rPr lang="es-ES" sz="1400" dirty="0">
                <a:effectLst/>
                <a:ea typeface="Calibri" panose="020F0502020204030204" pitchFamily="34" charset="0"/>
                <a:cs typeface="Times New Roman" panose="02020603050405020304" pitchFamily="18" charset="0"/>
              </a:rPr>
              <a:t>SUCEDEN)</a:t>
            </a:r>
            <a:endParaRPr lang="es-CL" sz="1100" dirty="0">
              <a:effectLst/>
              <a:ea typeface="Calibri" panose="020F0502020204030204" pitchFamily="34" charset="0"/>
              <a:cs typeface="Times New Roman" panose="02020603050405020304" pitchFamily="18" charset="0"/>
            </a:endParaRPr>
          </a:p>
        </p:txBody>
      </p:sp>
      <p:sp>
        <p:nvSpPr>
          <p:cNvPr id="10" name="25 Rectángulo"/>
          <p:cNvSpPr/>
          <p:nvPr/>
        </p:nvSpPr>
        <p:spPr>
          <a:xfrm>
            <a:off x="6061728" y="1984901"/>
            <a:ext cx="2510790" cy="631898"/>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ea typeface="Calibri" panose="020F0502020204030204" pitchFamily="34" charset="0"/>
                <a:cs typeface="Times New Roman" panose="02020603050405020304" pitchFamily="18" charset="0"/>
              </a:rPr>
              <a:t>HETERODIEGÉTICO</a:t>
            </a:r>
            <a:r>
              <a:rPr lang="es-ES" sz="1100" dirty="0">
                <a:effectLst/>
                <a:ea typeface="Calibri" panose="020F0502020204030204" pitchFamily="34" charset="0"/>
                <a:cs typeface="Times New Roman" panose="02020603050405020304" pitchFamily="18" charset="0"/>
              </a:rPr>
              <a:t> </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ea typeface="Calibri" panose="020F0502020204030204" pitchFamily="34" charset="0"/>
                <a:cs typeface="Times New Roman" panose="02020603050405020304" pitchFamily="18" charset="0"/>
              </a:rPr>
              <a:t>(FUERA DE LA HISTORIA)</a:t>
            </a:r>
            <a:endParaRPr lang="es-CL" sz="1100" dirty="0">
              <a:effectLst/>
              <a:ea typeface="Calibri" panose="020F0502020204030204" pitchFamily="34" charset="0"/>
              <a:cs typeface="Times New Roman" panose="02020603050405020304" pitchFamily="18" charset="0"/>
            </a:endParaRPr>
          </a:p>
        </p:txBody>
      </p:sp>
      <p:sp>
        <p:nvSpPr>
          <p:cNvPr id="11" name="Rectángulo 10"/>
          <p:cNvSpPr/>
          <p:nvPr/>
        </p:nvSpPr>
        <p:spPr>
          <a:xfrm>
            <a:off x="4808743" y="177202"/>
            <a:ext cx="2441233" cy="416076"/>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CL" sz="1600" b="1" dirty="0" smtClean="0">
                <a:solidFill>
                  <a:srgbClr val="0070C0"/>
                </a:solidFill>
              </a:rPr>
              <a:t>Elementos   Narrativos</a:t>
            </a:r>
            <a:endParaRPr lang="es-CL" sz="1600" b="1" dirty="0">
              <a:solidFill>
                <a:srgbClr val="0070C0"/>
              </a:solidFill>
            </a:endParaRPr>
          </a:p>
        </p:txBody>
      </p:sp>
      <p:sp>
        <p:nvSpPr>
          <p:cNvPr id="12" name="24 Rectángulo"/>
          <p:cNvSpPr/>
          <p:nvPr/>
        </p:nvSpPr>
        <p:spPr>
          <a:xfrm>
            <a:off x="9520181" y="1936489"/>
            <a:ext cx="2510790" cy="631898"/>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ea typeface="Calibri" panose="020F0502020204030204" pitchFamily="34" charset="0"/>
                <a:cs typeface="Times New Roman" panose="02020603050405020304" pitchFamily="18" charset="0"/>
              </a:rPr>
              <a:t>HOMODIEGÉTICO</a:t>
            </a:r>
            <a:endParaRPr lang="es-CL" sz="1100" dirty="0">
              <a:effectLst/>
              <a:ea typeface="Calibri" panose="020F0502020204030204" pitchFamily="34" charset="0"/>
              <a:cs typeface="Times New Roman" panose="02020603050405020304" pitchFamily="18" charset="0"/>
            </a:endParaRPr>
          </a:p>
          <a:p>
            <a:pPr algn="ctr">
              <a:lnSpc>
                <a:spcPct val="115000"/>
              </a:lnSpc>
              <a:spcAft>
                <a:spcPts val="1000"/>
              </a:spcAft>
            </a:pPr>
            <a:r>
              <a:rPr lang="es-ES" sz="1100" dirty="0">
                <a:effectLst/>
                <a:ea typeface="Calibri" panose="020F0502020204030204" pitchFamily="34" charset="0"/>
                <a:cs typeface="Times New Roman" panose="02020603050405020304" pitchFamily="18" charset="0"/>
              </a:rPr>
              <a:t> (DENTRO DE LA HISTORIA)</a:t>
            </a:r>
            <a:endParaRPr lang="es-CL" sz="1100" dirty="0">
              <a:effectLst/>
              <a:ea typeface="Calibri" panose="020F0502020204030204" pitchFamily="34" charset="0"/>
              <a:cs typeface="Times New Roman" panose="02020603050405020304" pitchFamily="18" charset="0"/>
            </a:endParaRPr>
          </a:p>
        </p:txBody>
      </p:sp>
      <p:sp>
        <p:nvSpPr>
          <p:cNvPr id="13" name="33 Rectángulo"/>
          <p:cNvSpPr/>
          <p:nvPr/>
        </p:nvSpPr>
        <p:spPr>
          <a:xfrm>
            <a:off x="5916794" y="2978117"/>
            <a:ext cx="1296035" cy="360156"/>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smtClean="0">
                <a:effectLst/>
                <a:ea typeface="Calibri" panose="020F0502020204030204" pitchFamily="34" charset="0"/>
                <a:cs typeface="Times New Roman" panose="02020603050405020304" pitchFamily="18" charset="0"/>
              </a:rPr>
              <a:t>OMNISCIENTE</a:t>
            </a:r>
            <a:endParaRPr lang="es-CL" sz="1100" dirty="0">
              <a:effectLst/>
              <a:ea typeface="Calibri" panose="020F0502020204030204" pitchFamily="34" charset="0"/>
              <a:cs typeface="Times New Roman" panose="02020603050405020304" pitchFamily="18" charset="0"/>
            </a:endParaRPr>
          </a:p>
        </p:txBody>
      </p:sp>
      <p:sp>
        <p:nvSpPr>
          <p:cNvPr id="15" name="34 Rectángulo"/>
          <p:cNvSpPr/>
          <p:nvPr/>
        </p:nvSpPr>
        <p:spPr>
          <a:xfrm>
            <a:off x="7420621" y="2980882"/>
            <a:ext cx="1296035" cy="362210"/>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a:effectLst/>
                <a:ea typeface="Calibri" panose="020F0502020204030204" pitchFamily="34" charset="0"/>
                <a:cs typeface="Times New Roman" panose="02020603050405020304" pitchFamily="18" charset="0"/>
              </a:rPr>
              <a:t>OBJETIVO</a:t>
            </a:r>
            <a:endParaRPr lang="es-CL" sz="1100">
              <a:effectLst/>
              <a:ea typeface="Calibri" panose="020F0502020204030204" pitchFamily="34" charset="0"/>
              <a:cs typeface="Times New Roman" panose="02020603050405020304" pitchFamily="18" charset="0"/>
            </a:endParaRPr>
          </a:p>
        </p:txBody>
      </p:sp>
      <p:sp>
        <p:nvSpPr>
          <p:cNvPr id="16" name="29 Rectángulo redondeado"/>
          <p:cNvSpPr/>
          <p:nvPr/>
        </p:nvSpPr>
        <p:spPr>
          <a:xfrm>
            <a:off x="5782236" y="3680281"/>
            <a:ext cx="1430594" cy="137795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dirty="0">
                <a:effectLst/>
                <a:ea typeface="Calibri" panose="020F0502020204030204" pitchFamily="34" charset="0"/>
                <a:cs typeface="Times New Roman" panose="02020603050405020304" pitchFamily="18" charset="0"/>
              </a:rPr>
              <a:t>SABE TODO LO QUE OCURRE (SENTIMIENTOS, PENSAMIENTOS)</a:t>
            </a:r>
            <a:endParaRPr lang="es-CL" sz="1100" dirty="0">
              <a:effectLst/>
              <a:ea typeface="Calibri" panose="020F0502020204030204" pitchFamily="34" charset="0"/>
              <a:cs typeface="Times New Roman" panose="02020603050405020304" pitchFamily="18" charset="0"/>
            </a:endParaRPr>
          </a:p>
        </p:txBody>
      </p:sp>
      <p:sp>
        <p:nvSpPr>
          <p:cNvPr id="17" name="30 Rectángulo redondeado"/>
          <p:cNvSpPr/>
          <p:nvPr/>
        </p:nvSpPr>
        <p:spPr>
          <a:xfrm>
            <a:off x="7463753" y="3680281"/>
            <a:ext cx="1377732" cy="137795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dirty="0">
                <a:effectLst/>
                <a:ea typeface="Calibri" panose="020F0502020204030204" pitchFamily="34" charset="0"/>
                <a:cs typeface="Times New Roman" panose="02020603050405020304" pitchFamily="18" charset="0"/>
              </a:rPr>
              <a:t>SOLO PUEDE RELATAR LO QUE VE, SIN SER PARTE DE LA HISTORIA</a:t>
            </a:r>
            <a:endParaRPr lang="es-CL" sz="1100" dirty="0">
              <a:effectLst/>
              <a:ea typeface="Calibri" panose="020F0502020204030204" pitchFamily="34" charset="0"/>
              <a:cs typeface="Times New Roman" panose="02020603050405020304" pitchFamily="18" charset="0"/>
            </a:endParaRPr>
          </a:p>
        </p:txBody>
      </p:sp>
      <p:sp>
        <p:nvSpPr>
          <p:cNvPr id="18" name="35 Rectángulo"/>
          <p:cNvSpPr/>
          <p:nvPr/>
        </p:nvSpPr>
        <p:spPr>
          <a:xfrm>
            <a:off x="9338004" y="2978117"/>
            <a:ext cx="1437572" cy="36497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ea typeface="Calibri" panose="020F0502020204030204" pitchFamily="34" charset="0"/>
                <a:cs typeface="Times New Roman" panose="02020603050405020304" pitchFamily="18" charset="0"/>
              </a:rPr>
              <a:t>PROTAGONISTA</a:t>
            </a:r>
            <a:endParaRPr lang="es-CL" sz="1100" dirty="0">
              <a:effectLst/>
              <a:ea typeface="Calibri" panose="020F0502020204030204" pitchFamily="34" charset="0"/>
              <a:cs typeface="Times New Roman" panose="02020603050405020304" pitchFamily="18" charset="0"/>
            </a:endParaRPr>
          </a:p>
        </p:txBody>
      </p:sp>
      <p:sp>
        <p:nvSpPr>
          <p:cNvPr id="19" name="36 Rectángulo"/>
          <p:cNvSpPr/>
          <p:nvPr/>
        </p:nvSpPr>
        <p:spPr>
          <a:xfrm>
            <a:off x="10895965" y="2967131"/>
            <a:ext cx="1296035" cy="364975"/>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200" b="1" dirty="0">
                <a:effectLst/>
                <a:ea typeface="Calibri" panose="020F0502020204030204" pitchFamily="34" charset="0"/>
                <a:cs typeface="Times New Roman" panose="02020603050405020304" pitchFamily="18" charset="0"/>
              </a:rPr>
              <a:t>TESTIGO</a:t>
            </a:r>
            <a:endParaRPr lang="es-CL" sz="1100" dirty="0">
              <a:effectLst/>
              <a:ea typeface="Calibri" panose="020F0502020204030204" pitchFamily="34" charset="0"/>
              <a:cs typeface="Times New Roman" panose="02020603050405020304" pitchFamily="18" charset="0"/>
            </a:endParaRPr>
          </a:p>
        </p:txBody>
      </p:sp>
      <p:sp>
        <p:nvSpPr>
          <p:cNvPr id="20" name="31 Rectángulo redondeado"/>
          <p:cNvSpPr/>
          <p:nvPr/>
        </p:nvSpPr>
        <p:spPr>
          <a:xfrm>
            <a:off x="9338004" y="3688363"/>
            <a:ext cx="1310005" cy="137795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dirty="0">
                <a:effectLst/>
                <a:ea typeface="Calibri" panose="020F0502020204030204" pitchFamily="34" charset="0"/>
                <a:cs typeface="Times New Roman" panose="02020603050405020304" pitchFamily="18" charset="0"/>
              </a:rPr>
              <a:t>PERSONAJE QUE RELATA SU PROPIA HISTORIA</a:t>
            </a:r>
            <a:endParaRPr lang="es-CL" sz="1100" dirty="0">
              <a:effectLst/>
              <a:ea typeface="Calibri" panose="020F0502020204030204" pitchFamily="34" charset="0"/>
              <a:cs typeface="Times New Roman" panose="02020603050405020304" pitchFamily="18" charset="0"/>
            </a:endParaRPr>
          </a:p>
        </p:txBody>
      </p:sp>
      <p:sp>
        <p:nvSpPr>
          <p:cNvPr id="21" name="32 Rectángulo redondeado"/>
          <p:cNvSpPr/>
          <p:nvPr/>
        </p:nvSpPr>
        <p:spPr>
          <a:xfrm>
            <a:off x="10895965" y="3680281"/>
            <a:ext cx="1310005" cy="1869440"/>
          </a:xfrm>
          <a:prstGeom prst="round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ES" sz="1100" dirty="0">
                <a:effectLst/>
                <a:ea typeface="Calibri" panose="020F0502020204030204" pitchFamily="34" charset="0"/>
                <a:cs typeface="Times New Roman" panose="02020603050405020304" pitchFamily="18" charset="0"/>
              </a:rPr>
              <a:t>PERSONAJE QUE RELATA </a:t>
            </a:r>
            <a:r>
              <a:rPr lang="es-ES" sz="1100" dirty="0" smtClean="0">
                <a:ea typeface="Calibri" panose="020F0502020204030204" pitchFamily="34" charset="0"/>
                <a:cs typeface="Times New Roman" panose="02020603050405020304" pitchFamily="18" charset="0"/>
              </a:rPr>
              <a:t>LA HISTORIA DE OTRA PERSONA</a:t>
            </a:r>
            <a:r>
              <a:rPr lang="es-ES" sz="1100" dirty="0" smtClean="0">
                <a:effectLst/>
                <a:ea typeface="Calibri" panose="020F0502020204030204" pitchFamily="34" charset="0"/>
                <a:cs typeface="Times New Roman" panose="02020603050405020304" pitchFamily="18" charset="0"/>
              </a:rPr>
              <a:t>.</a:t>
            </a:r>
            <a:endParaRPr lang="es-CL" sz="1100" dirty="0">
              <a:effectLst/>
              <a:ea typeface="Calibri" panose="020F0502020204030204" pitchFamily="34" charset="0"/>
              <a:cs typeface="Times New Roman" panose="02020603050405020304" pitchFamily="18" charset="0"/>
            </a:endParaRPr>
          </a:p>
        </p:txBody>
      </p:sp>
      <p:cxnSp>
        <p:nvCxnSpPr>
          <p:cNvPr id="22" name="Conector recto de flecha 21"/>
          <p:cNvCxnSpPr/>
          <p:nvPr/>
        </p:nvCxnSpPr>
        <p:spPr>
          <a:xfrm>
            <a:off x="1977022" y="2568387"/>
            <a:ext cx="13447" cy="92784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4" name="Conector recto de flecha 23"/>
          <p:cNvCxnSpPr/>
          <p:nvPr/>
        </p:nvCxnSpPr>
        <p:spPr>
          <a:xfrm>
            <a:off x="4323434" y="2534769"/>
            <a:ext cx="13447" cy="927848"/>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5" name="Conector recto de flecha 24"/>
          <p:cNvCxnSpPr/>
          <p:nvPr/>
        </p:nvCxnSpPr>
        <p:spPr>
          <a:xfrm flipH="1">
            <a:off x="6501130" y="3304106"/>
            <a:ext cx="12978" cy="384257"/>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7" name="Conector recto de flecha 26"/>
          <p:cNvCxnSpPr/>
          <p:nvPr/>
        </p:nvCxnSpPr>
        <p:spPr>
          <a:xfrm flipH="1">
            <a:off x="9926739" y="2575630"/>
            <a:ext cx="260101" cy="384257"/>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8" name="Conector recto de flecha 27"/>
          <p:cNvCxnSpPr/>
          <p:nvPr/>
        </p:nvCxnSpPr>
        <p:spPr>
          <a:xfrm flipH="1">
            <a:off x="11568284" y="3340457"/>
            <a:ext cx="12978" cy="384257"/>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29" name="Conector recto de flecha 28"/>
          <p:cNvCxnSpPr/>
          <p:nvPr/>
        </p:nvCxnSpPr>
        <p:spPr>
          <a:xfrm flipH="1">
            <a:off x="9985290" y="3356316"/>
            <a:ext cx="12978" cy="384257"/>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0" name="Conector recto de flecha 29"/>
          <p:cNvCxnSpPr/>
          <p:nvPr/>
        </p:nvCxnSpPr>
        <p:spPr>
          <a:xfrm flipH="1">
            <a:off x="8084124" y="3360408"/>
            <a:ext cx="12978" cy="384257"/>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2" name="Conector recto de flecha 31"/>
          <p:cNvCxnSpPr/>
          <p:nvPr/>
        </p:nvCxnSpPr>
        <p:spPr>
          <a:xfrm flipH="1">
            <a:off x="6514108" y="2605864"/>
            <a:ext cx="260101" cy="384257"/>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3" name="Conector recto de flecha 32"/>
          <p:cNvCxnSpPr>
            <a:endCxn id="15" idx="0"/>
          </p:cNvCxnSpPr>
          <p:nvPr/>
        </p:nvCxnSpPr>
        <p:spPr>
          <a:xfrm>
            <a:off x="7785482" y="2615020"/>
            <a:ext cx="283157" cy="365862"/>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6" name="Conector recto de flecha 35"/>
          <p:cNvCxnSpPr/>
          <p:nvPr/>
        </p:nvCxnSpPr>
        <p:spPr>
          <a:xfrm>
            <a:off x="11301806" y="2575630"/>
            <a:ext cx="283157" cy="365862"/>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37" name="Conector recto de flecha 36"/>
          <p:cNvCxnSpPr>
            <a:endCxn id="4" idx="0"/>
          </p:cNvCxnSpPr>
          <p:nvPr/>
        </p:nvCxnSpPr>
        <p:spPr>
          <a:xfrm flipH="1">
            <a:off x="3245864" y="315259"/>
            <a:ext cx="1562879" cy="467250"/>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0" name="Conector recto de flecha 39"/>
          <p:cNvCxnSpPr>
            <a:endCxn id="9" idx="0"/>
          </p:cNvCxnSpPr>
          <p:nvPr/>
        </p:nvCxnSpPr>
        <p:spPr>
          <a:xfrm>
            <a:off x="7288779" y="345397"/>
            <a:ext cx="1737570" cy="42244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3" name="Conector recto de flecha 42"/>
          <p:cNvCxnSpPr>
            <a:endCxn id="5" idx="0"/>
          </p:cNvCxnSpPr>
          <p:nvPr/>
        </p:nvCxnSpPr>
        <p:spPr>
          <a:xfrm flipH="1">
            <a:off x="2043785" y="1627663"/>
            <a:ext cx="675081" cy="30882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6" name="Conector recto de flecha 45"/>
          <p:cNvCxnSpPr/>
          <p:nvPr/>
        </p:nvCxnSpPr>
        <p:spPr>
          <a:xfrm flipH="1">
            <a:off x="7452977" y="1697665"/>
            <a:ext cx="675081" cy="30882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7" name="Conector recto de flecha 46"/>
          <p:cNvCxnSpPr/>
          <p:nvPr/>
        </p:nvCxnSpPr>
        <p:spPr>
          <a:xfrm>
            <a:off x="3890267" y="1648953"/>
            <a:ext cx="582429" cy="30882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cxnSp>
        <p:nvCxnSpPr>
          <p:cNvPr id="49" name="Conector recto de flecha 48"/>
          <p:cNvCxnSpPr/>
          <p:nvPr/>
        </p:nvCxnSpPr>
        <p:spPr>
          <a:xfrm>
            <a:off x="9910451" y="1650154"/>
            <a:ext cx="582429" cy="308826"/>
          </a:xfrm>
          <a:prstGeom prst="straightConnector1">
            <a:avLst/>
          </a:prstGeom>
          <a:ln w="57150">
            <a:solidFill>
              <a:srgbClr val="7030A0"/>
            </a:solidFill>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29520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ppt_x"/>
                                          </p:val>
                                        </p:tav>
                                        <p:tav tm="100000">
                                          <p:val>
                                            <p:strVal val="#ppt_x"/>
                                          </p:val>
                                        </p:tav>
                                      </p:tavLst>
                                    </p:anim>
                                    <p:anim calcmode="lin" valueType="num">
                                      <p:cBhvr additive="base">
                                        <p:cTn id="1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500" fill="hold"/>
                                        <p:tgtEl>
                                          <p:spTgt spid="47"/>
                                        </p:tgtEl>
                                        <p:attrNameLst>
                                          <p:attrName>ppt_x</p:attrName>
                                        </p:attrNameLst>
                                      </p:cBhvr>
                                      <p:tavLst>
                                        <p:tav tm="0">
                                          <p:val>
                                            <p:strVal val="#ppt_x"/>
                                          </p:val>
                                        </p:tav>
                                        <p:tav tm="100000">
                                          <p:val>
                                            <p:strVal val="#ppt_x"/>
                                          </p:val>
                                        </p:tav>
                                      </p:tavLst>
                                    </p:anim>
                                    <p:anim calcmode="lin" valueType="num">
                                      <p:cBhvr additive="base">
                                        <p:cTn id="5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ppt_x"/>
                                          </p:val>
                                        </p:tav>
                                        <p:tav tm="100000">
                                          <p:val>
                                            <p:strVal val="#ppt_x"/>
                                          </p:val>
                                        </p:tav>
                                      </p:tavLst>
                                    </p:anim>
                                    <p:anim calcmode="lin" valueType="num">
                                      <p:cBhvr additive="base">
                                        <p:cTn id="6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additive="base">
                                        <p:cTn id="73" dur="500" fill="hold"/>
                                        <p:tgtEl>
                                          <p:spTgt spid="40"/>
                                        </p:tgtEl>
                                        <p:attrNameLst>
                                          <p:attrName>ppt_x</p:attrName>
                                        </p:attrNameLst>
                                      </p:cBhvr>
                                      <p:tavLst>
                                        <p:tav tm="0">
                                          <p:val>
                                            <p:strVal val="#ppt_x"/>
                                          </p:val>
                                        </p:tav>
                                        <p:tav tm="100000">
                                          <p:val>
                                            <p:strVal val="#ppt_x"/>
                                          </p:val>
                                        </p:tav>
                                      </p:tavLst>
                                    </p:anim>
                                    <p:anim calcmode="lin" valueType="num">
                                      <p:cBhvr additive="base">
                                        <p:cTn id="7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9"/>
                                        </p:tgtEl>
                                        <p:attrNameLst>
                                          <p:attrName>style.visibility</p:attrName>
                                        </p:attrNameLst>
                                      </p:cBhvr>
                                      <p:to>
                                        <p:strVal val="visible"/>
                                      </p:to>
                                    </p:set>
                                    <p:anim calcmode="lin" valueType="num">
                                      <p:cBhvr additive="base">
                                        <p:cTn id="79" dur="500" fill="hold"/>
                                        <p:tgtEl>
                                          <p:spTgt spid="9"/>
                                        </p:tgtEl>
                                        <p:attrNameLst>
                                          <p:attrName>ppt_x</p:attrName>
                                        </p:attrNameLst>
                                      </p:cBhvr>
                                      <p:tavLst>
                                        <p:tav tm="0">
                                          <p:val>
                                            <p:strVal val="#ppt_x"/>
                                          </p:val>
                                        </p:tav>
                                        <p:tav tm="100000">
                                          <p:val>
                                            <p:strVal val="#ppt_x"/>
                                          </p:val>
                                        </p:tav>
                                      </p:tavLst>
                                    </p:anim>
                                    <p:anim calcmode="lin" valueType="num">
                                      <p:cBhvr additive="base">
                                        <p:cTn id="8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6"/>
                                        </p:tgtEl>
                                        <p:attrNameLst>
                                          <p:attrName>style.visibility</p:attrName>
                                        </p:attrNameLst>
                                      </p:cBhvr>
                                      <p:to>
                                        <p:strVal val="visible"/>
                                      </p:to>
                                    </p:set>
                                    <p:anim calcmode="lin" valueType="num">
                                      <p:cBhvr additive="base">
                                        <p:cTn id="85" dur="500" fill="hold"/>
                                        <p:tgtEl>
                                          <p:spTgt spid="46"/>
                                        </p:tgtEl>
                                        <p:attrNameLst>
                                          <p:attrName>ppt_x</p:attrName>
                                        </p:attrNameLst>
                                      </p:cBhvr>
                                      <p:tavLst>
                                        <p:tav tm="0">
                                          <p:val>
                                            <p:strVal val="#ppt_x"/>
                                          </p:val>
                                        </p:tav>
                                        <p:tav tm="100000">
                                          <p:val>
                                            <p:strVal val="#ppt_x"/>
                                          </p:val>
                                        </p:tav>
                                      </p:tavLst>
                                    </p:anim>
                                    <p:anim calcmode="lin" valueType="num">
                                      <p:cBhvr additive="base">
                                        <p:cTn id="8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ppt_x"/>
                                          </p:val>
                                        </p:tav>
                                        <p:tav tm="100000">
                                          <p:val>
                                            <p:strVal val="#ppt_x"/>
                                          </p:val>
                                        </p:tav>
                                      </p:tavLst>
                                    </p:anim>
                                    <p:anim calcmode="lin" valueType="num">
                                      <p:cBhvr additive="base">
                                        <p:cTn id="9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49"/>
                                        </p:tgtEl>
                                        <p:attrNameLst>
                                          <p:attrName>style.visibility</p:attrName>
                                        </p:attrNameLst>
                                      </p:cBhvr>
                                      <p:to>
                                        <p:strVal val="visible"/>
                                      </p:to>
                                    </p:set>
                                    <p:anim calcmode="lin" valueType="num">
                                      <p:cBhvr additive="base">
                                        <p:cTn id="97" dur="500" fill="hold"/>
                                        <p:tgtEl>
                                          <p:spTgt spid="49"/>
                                        </p:tgtEl>
                                        <p:attrNameLst>
                                          <p:attrName>ppt_x</p:attrName>
                                        </p:attrNameLst>
                                      </p:cBhvr>
                                      <p:tavLst>
                                        <p:tav tm="0">
                                          <p:val>
                                            <p:strVal val="#ppt_x"/>
                                          </p:val>
                                        </p:tav>
                                        <p:tav tm="100000">
                                          <p:val>
                                            <p:strVal val="#ppt_x"/>
                                          </p:val>
                                        </p:tav>
                                      </p:tavLst>
                                    </p:anim>
                                    <p:anim calcmode="lin" valueType="num">
                                      <p:cBhvr additive="base">
                                        <p:cTn id="9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500" fill="hold"/>
                                        <p:tgtEl>
                                          <p:spTgt spid="12"/>
                                        </p:tgtEl>
                                        <p:attrNameLst>
                                          <p:attrName>ppt_x</p:attrName>
                                        </p:attrNameLst>
                                      </p:cBhvr>
                                      <p:tavLst>
                                        <p:tav tm="0">
                                          <p:val>
                                            <p:strVal val="#ppt_x"/>
                                          </p:val>
                                        </p:tav>
                                        <p:tav tm="100000">
                                          <p:val>
                                            <p:strVal val="#ppt_x"/>
                                          </p:val>
                                        </p:tav>
                                      </p:tavLst>
                                    </p:anim>
                                    <p:anim calcmode="lin" valueType="num">
                                      <p:cBhvr additive="base">
                                        <p:cTn id="10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32"/>
                                        </p:tgtEl>
                                        <p:attrNameLst>
                                          <p:attrName>style.visibility</p:attrName>
                                        </p:attrNameLst>
                                      </p:cBhvr>
                                      <p:to>
                                        <p:strVal val="visible"/>
                                      </p:to>
                                    </p:set>
                                    <p:anim calcmode="lin" valueType="num">
                                      <p:cBhvr additive="base">
                                        <p:cTn id="109" dur="500" fill="hold"/>
                                        <p:tgtEl>
                                          <p:spTgt spid="32"/>
                                        </p:tgtEl>
                                        <p:attrNameLst>
                                          <p:attrName>ppt_x</p:attrName>
                                        </p:attrNameLst>
                                      </p:cBhvr>
                                      <p:tavLst>
                                        <p:tav tm="0">
                                          <p:val>
                                            <p:strVal val="#ppt_x"/>
                                          </p:val>
                                        </p:tav>
                                        <p:tav tm="100000">
                                          <p:val>
                                            <p:strVal val="#ppt_x"/>
                                          </p:val>
                                        </p:tav>
                                      </p:tavLst>
                                    </p:anim>
                                    <p:anim calcmode="lin" valueType="num">
                                      <p:cBhvr additive="base">
                                        <p:cTn id="11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additive="base">
                                        <p:cTn id="115" dur="500" fill="hold"/>
                                        <p:tgtEl>
                                          <p:spTgt spid="13"/>
                                        </p:tgtEl>
                                        <p:attrNameLst>
                                          <p:attrName>ppt_x</p:attrName>
                                        </p:attrNameLst>
                                      </p:cBhvr>
                                      <p:tavLst>
                                        <p:tav tm="0">
                                          <p:val>
                                            <p:strVal val="#ppt_x"/>
                                          </p:val>
                                        </p:tav>
                                        <p:tav tm="100000">
                                          <p:val>
                                            <p:strVal val="#ppt_x"/>
                                          </p:val>
                                        </p:tav>
                                      </p:tavLst>
                                    </p:anim>
                                    <p:anim calcmode="lin" valueType="num">
                                      <p:cBhvr additive="base">
                                        <p:cTn id="1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ppt_x"/>
                                          </p:val>
                                        </p:tav>
                                        <p:tav tm="100000">
                                          <p:val>
                                            <p:strVal val="#ppt_x"/>
                                          </p:val>
                                        </p:tav>
                                      </p:tavLst>
                                    </p:anim>
                                    <p:anim calcmode="lin" valueType="num">
                                      <p:cBhvr additive="base">
                                        <p:cTn id="12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6"/>
                                        </p:tgtEl>
                                        <p:attrNameLst>
                                          <p:attrName>style.visibility</p:attrName>
                                        </p:attrNameLst>
                                      </p:cBhvr>
                                      <p:to>
                                        <p:strVal val="visible"/>
                                      </p:to>
                                    </p:set>
                                    <p:anim calcmode="lin" valueType="num">
                                      <p:cBhvr additive="base">
                                        <p:cTn id="127" dur="500" fill="hold"/>
                                        <p:tgtEl>
                                          <p:spTgt spid="16"/>
                                        </p:tgtEl>
                                        <p:attrNameLst>
                                          <p:attrName>ppt_x</p:attrName>
                                        </p:attrNameLst>
                                      </p:cBhvr>
                                      <p:tavLst>
                                        <p:tav tm="0">
                                          <p:val>
                                            <p:strVal val="#ppt_x"/>
                                          </p:val>
                                        </p:tav>
                                        <p:tav tm="100000">
                                          <p:val>
                                            <p:strVal val="#ppt_x"/>
                                          </p:val>
                                        </p:tav>
                                      </p:tavLst>
                                    </p:anim>
                                    <p:anim calcmode="lin" valueType="num">
                                      <p:cBhvr additive="base">
                                        <p:cTn id="1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cBhvr additive="base">
                                        <p:cTn id="133" dur="500" fill="hold"/>
                                        <p:tgtEl>
                                          <p:spTgt spid="33"/>
                                        </p:tgtEl>
                                        <p:attrNameLst>
                                          <p:attrName>ppt_x</p:attrName>
                                        </p:attrNameLst>
                                      </p:cBhvr>
                                      <p:tavLst>
                                        <p:tav tm="0">
                                          <p:val>
                                            <p:strVal val="#ppt_x"/>
                                          </p:val>
                                        </p:tav>
                                        <p:tav tm="100000">
                                          <p:val>
                                            <p:strVal val="#ppt_x"/>
                                          </p:val>
                                        </p:tav>
                                      </p:tavLst>
                                    </p:anim>
                                    <p:anim calcmode="lin" valueType="num">
                                      <p:cBhvr additive="base">
                                        <p:cTn id="13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15"/>
                                        </p:tgtEl>
                                        <p:attrNameLst>
                                          <p:attrName>style.visibility</p:attrName>
                                        </p:attrNameLst>
                                      </p:cBhvr>
                                      <p:to>
                                        <p:strVal val="visible"/>
                                      </p:to>
                                    </p:set>
                                    <p:anim calcmode="lin" valueType="num">
                                      <p:cBhvr additive="base">
                                        <p:cTn id="139" dur="500" fill="hold"/>
                                        <p:tgtEl>
                                          <p:spTgt spid="15"/>
                                        </p:tgtEl>
                                        <p:attrNameLst>
                                          <p:attrName>ppt_x</p:attrName>
                                        </p:attrNameLst>
                                      </p:cBhvr>
                                      <p:tavLst>
                                        <p:tav tm="0">
                                          <p:val>
                                            <p:strVal val="#ppt_x"/>
                                          </p:val>
                                        </p:tav>
                                        <p:tav tm="100000">
                                          <p:val>
                                            <p:strVal val="#ppt_x"/>
                                          </p:val>
                                        </p:tav>
                                      </p:tavLst>
                                    </p:anim>
                                    <p:anim calcmode="lin" valueType="num">
                                      <p:cBhvr additive="base">
                                        <p:cTn id="1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nodeType="clickEffect">
                                  <p:stCondLst>
                                    <p:cond delay="0"/>
                                  </p:stCondLst>
                                  <p:childTnLst>
                                    <p:set>
                                      <p:cBhvr>
                                        <p:cTn id="144" dur="1" fill="hold">
                                          <p:stCondLst>
                                            <p:cond delay="0"/>
                                          </p:stCondLst>
                                        </p:cTn>
                                        <p:tgtEl>
                                          <p:spTgt spid="30"/>
                                        </p:tgtEl>
                                        <p:attrNameLst>
                                          <p:attrName>style.visibility</p:attrName>
                                        </p:attrNameLst>
                                      </p:cBhvr>
                                      <p:to>
                                        <p:strVal val="visible"/>
                                      </p:to>
                                    </p:set>
                                    <p:anim calcmode="lin" valueType="num">
                                      <p:cBhvr additive="base">
                                        <p:cTn id="145" dur="500" fill="hold"/>
                                        <p:tgtEl>
                                          <p:spTgt spid="30"/>
                                        </p:tgtEl>
                                        <p:attrNameLst>
                                          <p:attrName>ppt_x</p:attrName>
                                        </p:attrNameLst>
                                      </p:cBhvr>
                                      <p:tavLst>
                                        <p:tav tm="0">
                                          <p:val>
                                            <p:strVal val="#ppt_x"/>
                                          </p:val>
                                        </p:tav>
                                        <p:tav tm="100000">
                                          <p:val>
                                            <p:strVal val="#ppt_x"/>
                                          </p:val>
                                        </p:tav>
                                      </p:tavLst>
                                    </p:anim>
                                    <p:anim calcmode="lin" valueType="num">
                                      <p:cBhvr additive="base">
                                        <p:cTn id="14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17"/>
                                        </p:tgtEl>
                                        <p:attrNameLst>
                                          <p:attrName>style.visibility</p:attrName>
                                        </p:attrNameLst>
                                      </p:cBhvr>
                                      <p:to>
                                        <p:strVal val="visible"/>
                                      </p:to>
                                    </p:set>
                                    <p:anim calcmode="lin" valueType="num">
                                      <p:cBhvr additive="base">
                                        <p:cTn id="151" dur="500" fill="hold"/>
                                        <p:tgtEl>
                                          <p:spTgt spid="17"/>
                                        </p:tgtEl>
                                        <p:attrNameLst>
                                          <p:attrName>ppt_x</p:attrName>
                                        </p:attrNameLst>
                                      </p:cBhvr>
                                      <p:tavLst>
                                        <p:tav tm="0">
                                          <p:val>
                                            <p:strVal val="#ppt_x"/>
                                          </p:val>
                                        </p:tav>
                                        <p:tav tm="100000">
                                          <p:val>
                                            <p:strVal val="#ppt_x"/>
                                          </p:val>
                                        </p:tav>
                                      </p:tavLst>
                                    </p:anim>
                                    <p:anim calcmode="lin" valueType="num">
                                      <p:cBhvr additive="base">
                                        <p:cTn id="1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nodeType="clickEffect">
                                  <p:stCondLst>
                                    <p:cond delay="0"/>
                                  </p:stCondLst>
                                  <p:childTnLst>
                                    <p:set>
                                      <p:cBhvr>
                                        <p:cTn id="156" dur="1" fill="hold">
                                          <p:stCondLst>
                                            <p:cond delay="0"/>
                                          </p:stCondLst>
                                        </p:cTn>
                                        <p:tgtEl>
                                          <p:spTgt spid="27"/>
                                        </p:tgtEl>
                                        <p:attrNameLst>
                                          <p:attrName>style.visibility</p:attrName>
                                        </p:attrNameLst>
                                      </p:cBhvr>
                                      <p:to>
                                        <p:strVal val="visible"/>
                                      </p:to>
                                    </p:set>
                                    <p:anim calcmode="lin" valueType="num">
                                      <p:cBhvr additive="base">
                                        <p:cTn id="157" dur="500" fill="hold"/>
                                        <p:tgtEl>
                                          <p:spTgt spid="27"/>
                                        </p:tgtEl>
                                        <p:attrNameLst>
                                          <p:attrName>ppt_x</p:attrName>
                                        </p:attrNameLst>
                                      </p:cBhvr>
                                      <p:tavLst>
                                        <p:tav tm="0">
                                          <p:val>
                                            <p:strVal val="#ppt_x"/>
                                          </p:val>
                                        </p:tav>
                                        <p:tav tm="100000">
                                          <p:val>
                                            <p:strVal val="#ppt_x"/>
                                          </p:val>
                                        </p:tav>
                                      </p:tavLst>
                                    </p:anim>
                                    <p:anim calcmode="lin" valueType="num">
                                      <p:cBhvr additive="base">
                                        <p:cTn id="15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18"/>
                                        </p:tgtEl>
                                        <p:attrNameLst>
                                          <p:attrName>style.visibility</p:attrName>
                                        </p:attrNameLst>
                                      </p:cBhvr>
                                      <p:to>
                                        <p:strVal val="visible"/>
                                      </p:to>
                                    </p:set>
                                    <p:anim calcmode="lin" valueType="num">
                                      <p:cBhvr additive="base">
                                        <p:cTn id="163" dur="500" fill="hold"/>
                                        <p:tgtEl>
                                          <p:spTgt spid="18"/>
                                        </p:tgtEl>
                                        <p:attrNameLst>
                                          <p:attrName>ppt_x</p:attrName>
                                        </p:attrNameLst>
                                      </p:cBhvr>
                                      <p:tavLst>
                                        <p:tav tm="0">
                                          <p:val>
                                            <p:strVal val="#ppt_x"/>
                                          </p:val>
                                        </p:tav>
                                        <p:tav tm="100000">
                                          <p:val>
                                            <p:strVal val="#ppt_x"/>
                                          </p:val>
                                        </p:tav>
                                      </p:tavLst>
                                    </p:anim>
                                    <p:anim calcmode="lin" valueType="num">
                                      <p:cBhvr additive="base">
                                        <p:cTn id="16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nodeType="clickEffect">
                                  <p:stCondLst>
                                    <p:cond delay="0"/>
                                  </p:stCondLst>
                                  <p:childTnLst>
                                    <p:set>
                                      <p:cBhvr>
                                        <p:cTn id="168" dur="1" fill="hold">
                                          <p:stCondLst>
                                            <p:cond delay="0"/>
                                          </p:stCondLst>
                                        </p:cTn>
                                        <p:tgtEl>
                                          <p:spTgt spid="29"/>
                                        </p:tgtEl>
                                        <p:attrNameLst>
                                          <p:attrName>style.visibility</p:attrName>
                                        </p:attrNameLst>
                                      </p:cBhvr>
                                      <p:to>
                                        <p:strVal val="visible"/>
                                      </p:to>
                                    </p:set>
                                    <p:anim calcmode="lin" valueType="num">
                                      <p:cBhvr additive="base">
                                        <p:cTn id="169" dur="500" fill="hold"/>
                                        <p:tgtEl>
                                          <p:spTgt spid="29"/>
                                        </p:tgtEl>
                                        <p:attrNameLst>
                                          <p:attrName>ppt_x</p:attrName>
                                        </p:attrNameLst>
                                      </p:cBhvr>
                                      <p:tavLst>
                                        <p:tav tm="0">
                                          <p:val>
                                            <p:strVal val="#ppt_x"/>
                                          </p:val>
                                        </p:tav>
                                        <p:tav tm="100000">
                                          <p:val>
                                            <p:strVal val="#ppt_x"/>
                                          </p:val>
                                        </p:tav>
                                      </p:tavLst>
                                    </p:anim>
                                    <p:anim calcmode="lin" valueType="num">
                                      <p:cBhvr additive="base">
                                        <p:cTn id="17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20"/>
                                        </p:tgtEl>
                                        <p:attrNameLst>
                                          <p:attrName>style.visibility</p:attrName>
                                        </p:attrNameLst>
                                      </p:cBhvr>
                                      <p:to>
                                        <p:strVal val="visible"/>
                                      </p:to>
                                    </p:set>
                                    <p:anim calcmode="lin" valueType="num">
                                      <p:cBhvr additive="base">
                                        <p:cTn id="175" dur="500" fill="hold"/>
                                        <p:tgtEl>
                                          <p:spTgt spid="20"/>
                                        </p:tgtEl>
                                        <p:attrNameLst>
                                          <p:attrName>ppt_x</p:attrName>
                                        </p:attrNameLst>
                                      </p:cBhvr>
                                      <p:tavLst>
                                        <p:tav tm="0">
                                          <p:val>
                                            <p:strVal val="#ppt_x"/>
                                          </p:val>
                                        </p:tav>
                                        <p:tav tm="100000">
                                          <p:val>
                                            <p:strVal val="#ppt_x"/>
                                          </p:val>
                                        </p:tav>
                                      </p:tavLst>
                                    </p:anim>
                                    <p:anim calcmode="lin" valueType="num">
                                      <p:cBhvr additive="base">
                                        <p:cTn id="17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nodeType="clickEffect">
                                  <p:stCondLst>
                                    <p:cond delay="0"/>
                                  </p:stCondLst>
                                  <p:childTnLst>
                                    <p:set>
                                      <p:cBhvr>
                                        <p:cTn id="180" dur="1" fill="hold">
                                          <p:stCondLst>
                                            <p:cond delay="0"/>
                                          </p:stCondLst>
                                        </p:cTn>
                                        <p:tgtEl>
                                          <p:spTgt spid="36"/>
                                        </p:tgtEl>
                                        <p:attrNameLst>
                                          <p:attrName>style.visibility</p:attrName>
                                        </p:attrNameLst>
                                      </p:cBhvr>
                                      <p:to>
                                        <p:strVal val="visible"/>
                                      </p:to>
                                    </p:set>
                                    <p:anim calcmode="lin" valueType="num">
                                      <p:cBhvr additive="base">
                                        <p:cTn id="181" dur="500" fill="hold"/>
                                        <p:tgtEl>
                                          <p:spTgt spid="36"/>
                                        </p:tgtEl>
                                        <p:attrNameLst>
                                          <p:attrName>ppt_x</p:attrName>
                                        </p:attrNameLst>
                                      </p:cBhvr>
                                      <p:tavLst>
                                        <p:tav tm="0">
                                          <p:val>
                                            <p:strVal val="#ppt_x"/>
                                          </p:val>
                                        </p:tav>
                                        <p:tav tm="100000">
                                          <p:val>
                                            <p:strVal val="#ppt_x"/>
                                          </p:val>
                                        </p:tav>
                                      </p:tavLst>
                                    </p:anim>
                                    <p:anim calcmode="lin" valueType="num">
                                      <p:cBhvr additive="base">
                                        <p:cTn id="18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grpId="0" nodeType="clickEffect">
                                  <p:stCondLst>
                                    <p:cond delay="0"/>
                                  </p:stCondLst>
                                  <p:childTnLst>
                                    <p:set>
                                      <p:cBhvr>
                                        <p:cTn id="186" dur="1" fill="hold">
                                          <p:stCondLst>
                                            <p:cond delay="0"/>
                                          </p:stCondLst>
                                        </p:cTn>
                                        <p:tgtEl>
                                          <p:spTgt spid="19"/>
                                        </p:tgtEl>
                                        <p:attrNameLst>
                                          <p:attrName>style.visibility</p:attrName>
                                        </p:attrNameLst>
                                      </p:cBhvr>
                                      <p:to>
                                        <p:strVal val="visible"/>
                                      </p:to>
                                    </p:set>
                                    <p:anim calcmode="lin" valueType="num">
                                      <p:cBhvr additive="base">
                                        <p:cTn id="187" dur="500" fill="hold"/>
                                        <p:tgtEl>
                                          <p:spTgt spid="19"/>
                                        </p:tgtEl>
                                        <p:attrNameLst>
                                          <p:attrName>ppt_x</p:attrName>
                                        </p:attrNameLst>
                                      </p:cBhvr>
                                      <p:tavLst>
                                        <p:tav tm="0">
                                          <p:val>
                                            <p:strVal val="#ppt_x"/>
                                          </p:val>
                                        </p:tav>
                                        <p:tav tm="100000">
                                          <p:val>
                                            <p:strVal val="#ppt_x"/>
                                          </p:val>
                                        </p:tav>
                                      </p:tavLst>
                                    </p:anim>
                                    <p:anim calcmode="lin" valueType="num">
                                      <p:cBhvr additive="base">
                                        <p:cTn id="18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4" fill="hold" nodeType="clickEffect">
                                  <p:stCondLst>
                                    <p:cond delay="0"/>
                                  </p:stCondLst>
                                  <p:childTnLst>
                                    <p:set>
                                      <p:cBhvr>
                                        <p:cTn id="192" dur="1" fill="hold">
                                          <p:stCondLst>
                                            <p:cond delay="0"/>
                                          </p:stCondLst>
                                        </p:cTn>
                                        <p:tgtEl>
                                          <p:spTgt spid="28"/>
                                        </p:tgtEl>
                                        <p:attrNameLst>
                                          <p:attrName>style.visibility</p:attrName>
                                        </p:attrNameLst>
                                      </p:cBhvr>
                                      <p:to>
                                        <p:strVal val="visible"/>
                                      </p:to>
                                    </p:set>
                                    <p:anim calcmode="lin" valueType="num">
                                      <p:cBhvr additive="base">
                                        <p:cTn id="193" dur="500" fill="hold"/>
                                        <p:tgtEl>
                                          <p:spTgt spid="28"/>
                                        </p:tgtEl>
                                        <p:attrNameLst>
                                          <p:attrName>ppt_x</p:attrName>
                                        </p:attrNameLst>
                                      </p:cBhvr>
                                      <p:tavLst>
                                        <p:tav tm="0">
                                          <p:val>
                                            <p:strVal val="#ppt_x"/>
                                          </p:val>
                                        </p:tav>
                                        <p:tav tm="100000">
                                          <p:val>
                                            <p:strVal val="#ppt_x"/>
                                          </p:val>
                                        </p:tav>
                                      </p:tavLst>
                                    </p:anim>
                                    <p:anim calcmode="lin" valueType="num">
                                      <p:cBhvr additive="base">
                                        <p:cTn id="19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grpId="0" nodeType="clickEffect">
                                  <p:stCondLst>
                                    <p:cond delay="0"/>
                                  </p:stCondLst>
                                  <p:childTnLst>
                                    <p:set>
                                      <p:cBhvr>
                                        <p:cTn id="198" dur="1" fill="hold">
                                          <p:stCondLst>
                                            <p:cond delay="0"/>
                                          </p:stCondLst>
                                        </p:cTn>
                                        <p:tgtEl>
                                          <p:spTgt spid="21"/>
                                        </p:tgtEl>
                                        <p:attrNameLst>
                                          <p:attrName>style.visibility</p:attrName>
                                        </p:attrNameLst>
                                      </p:cBhvr>
                                      <p:to>
                                        <p:strVal val="visible"/>
                                      </p:to>
                                    </p:set>
                                    <p:anim calcmode="lin" valueType="num">
                                      <p:cBhvr additive="base">
                                        <p:cTn id="199" dur="500" fill="hold"/>
                                        <p:tgtEl>
                                          <p:spTgt spid="21"/>
                                        </p:tgtEl>
                                        <p:attrNameLst>
                                          <p:attrName>ppt_x</p:attrName>
                                        </p:attrNameLst>
                                      </p:cBhvr>
                                      <p:tavLst>
                                        <p:tav tm="0">
                                          <p:val>
                                            <p:strVal val="#ppt_x"/>
                                          </p:val>
                                        </p:tav>
                                        <p:tav tm="100000">
                                          <p:val>
                                            <p:strVal val="#ppt_x"/>
                                          </p:val>
                                        </p:tav>
                                      </p:tavLst>
                                    </p:anim>
                                    <p:anim calcmode="lin" valueType="num">
                                      <p:cBhvr additive="base">
                                        <p:cTn id="20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367147" y="245932"/>
            <a:ext cx="8911687" cy="617668"/>
          </a:xfrm>
        </p:spPr>
        <p:txBody>
          <a:bodyPr>
            <a:normAutofit fontScale="90000"/>
          </a:bodyPr>
          <a:lstStyle/>
          <a:p>
            <a:pPr algn="ctr"/>
            <a:r>
              <a:rPr lang="es-ES_tradnl" dirty="0" smtClean="0"/>
              <a:t>Ejemplo de acontecimiento </a:t>
            </a:r>
            <a:endParaRPr lang="es-ES_tradnl" dirty="0"/>
          </a:p>
        </p:txBody>
      </p:sp>
      <p:sp>
        <p:nvSpPr>
          <p:cNvPr id="4" name="Rectángulo redondeado 3"/>
          <p:cNvSpPr/>
          <p:nvPr/>
        </p:nvSpPr>
        <p:spPr>
          <a:xfrm>
            <a:off x="2951040" y="1727200"/>
            <a:ext cx="3318933" cy="49784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_tradnl" dirty="0" smtClean="0"/>
              <a:t>Harry Potter un chico de 11 años junto a sus amigos asiste a una escuela de magia y deben resolver los misterios que lo acechan</a:t>
            </a:r>
            <a:endParaRPr lang="es-ES_tradnl" dirty="0"/>
          </a:p>
        </p:txBody>
      </p:sp>
      <p:sp>
        <p:nvSpPr>
          <p:cNvPr id="6" name="Rectángulo redondeado 5"/>
          <p:cNvSpPr/>
          <p:nvPr/>
        </p:nvSpPr>
        <p:spPr>
          <a:xfrm>
            <a:off x="6564489" y="1727200"/>
            <a:ext cx="3318933" cy="49784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S_tradnl" dirty="0" smtClean="0"/>
              <a:t>Harry presentaba problemas con el profesor </a:t>
            </a:r>
            <a:r>
              <a:rPr lang="es-ES_tradnl" dirty="0" err="1" smtClean="0"/>
              <a:t>Snape</a:t>
            </a:r>
            <a:r>
              <a:rPr lang="es-ES_tradnl" dirty="0" smtClean="0"/>
              <a:t> y su compañero </a:t>
            </a:r>
            <a:r>
              <a:rPr lang="es-ES_tradnl" dirty="0" err="1" smtClean="0"/>
              <a:t>Draco</a:t>
            </a:r>
            <a:r>
              <a:rPr lang="es-ES_tradnl" dirty="0" smtClean="0"/>
              <a:t> de la casa de </a:t>
            </a:r>
            <a:r>
              <a:rPr lang="es-ES_tradnl" dirty="0" err="1" smtClean="0"/>
              <a:t>Slytherin</a:t>
            </a:r>
            <a:r>
              <a:rPr lang="es-ES_tradnl" dirty="0" smtClean="0"/>
              <a:t>, </a:t>
            </a:r>
            <a:r>
              <a:rPr lang="es-ES_tradnl" dirty="0" err="1" smtClean="0"/>
              <a:t>adem</a:t>
            </a:r>
            <a:r>
              <a:rPr lang="es-ES" dirty="0" err="1" smtClean="0"/>
              <a:t>ás</a:t>
            </a:r>
            <a:r>
              <a:rPr lang="es-ES" dirty="0" smtClean="0"/>
              <a:t> era un gran jugador de </a:t>
            </a:r>
            <a:r>
              <a:rPr lang="es-ES" dirty="0" err="1" smtClean="0"/>
              <a:t>quidditch</a:t>
            </a:r>
            <a:endParaRPr lang="es-ES_tradnl" dirty="0"/>
          </a:p>
        </p:txBody>
      </p:sp>
      <p:sp>
        <p:nvSpPr>
          <p:cNvPr id="7" name="AutoShape 2" descr="arry Potter y la piedra filosofal | Harry Potter Wiki | Fandom"/>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_tradnl"/>
          </a:p>
        </p:txBody>
      </p:sp>
      <p:pic>
        <p:nvPicPr>
          <p:cNvPr id="2052" name="Picture 4" descr="ibro Harry Potter y la Piedra Filosofal, J.K. Rowling, ISBN 9788478884452.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39" y="304800"/>
            <a:ext cx="2245085" cy="357624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056" name="Picture 8" descr="arry … | Desenhos harry potter, Harry potter, Personagens harry pot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83422" y="3070578"/>
            <a:ext cx="1953982" cy="3635022"/>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special: ¿Cuánto sabes sobre Harry Potter? | EL MUND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390797">
            <a:off x="10088258" y="272658"/>
            <a:ext cx="1782233" cy="1934996"/>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omprensión lectora capítulo 6. Harry Potter y la piedra filosofal 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5427" y="4888089"/>
            <a:ext cx="2203825" cy="1949283"/>
          </a:xfrm>
          <a:prstGeom prst="rect">
            <a:avLst/>
          </a:prstGeom>
          <a:noFill/>
          <a:extLst>
            <a:ext uri="{909E8E84-426E-40DD-AFC4-6F175D3DCCD1}">
              <a14:hiddenFill xmlns:a14="http://schemas.microsoft.com/office/drawing/2010/main">
                <a:solidFill>
                  <a:srgbClr val="FFFFFF"/>
                </a:solidFill>
              </a14:hiddenFill>
            </a:ext>
          </a:extLst>
        </p:spPr>
      </p:pic>
      <p:sp>
        <p:nvSpPr>
          <p:cNvPr id="9" name="Rectángulo redondeado 8"/>
          <p:cNvSpPr/>
          <p:nvPr/>
        </p:nvSpPr>
        <p:spPr>
          <a:xfrm>
            <a:off x="3693587" y="1081311"/>
            <a:ext cx="1727200" cy="54186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ES_tradnl" b="1" dirty="0" smtClean="0"/>
              <a:t>PRINCIPAL</a:t>
            </a:r>
            <a:endParaRPr lang="es-ES_tradnl" b="1" dirty="0"/>
          </a:p>
        </p:txBody>
      </p:sp>
      <p:sp>
        <p:nvSpPr>
          <p:cNvPr id="16" name="Rectángulo redondeado 15"/>
          <p:cNvSpPr/>
          <p:nvPr/>
        </p:nvSpPr>
        <p:spPr>
          <a:xfrm>
            <a:off x="7202982" y="1053562"/>
            <a:ext cx="1727200" cy="54186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S_tradnl" b="1" dirty="0" smtClean="0"/>
              <a:t>SECUNDARIO</a:t>
            </a:r>
            <a:endParaRPr lang="es-ES_tradnl" b="1" dirty="0"/>
          </a:p>
        </p:txBody>
      </p:sp>
    </p:spTree>
    <p:extLst>
      <p:ext uri="{BB962C8B-B14F-4D97-AF65-F5344CB8AC3E}">
        <p14:creationId xmlns:p14="http://schemas.microsoft.com/office/powerpoint/2010/main" val="743731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141369" y="217710"/>
            <a:ext cx="8911687" cy="662823"/>
          </a:xfrm>
        </p:spPr>
        <p:txBody>
          <a:bodyPr/>
          <a:lstStyle/>
          <a:p>
            <a:pPr algn="ctr"/>
            <a:r>
              <a:rPr lang="es-ES_tradnl" dirty="0"/>
              <a:t>Ejemplo </a:t>
            </a:r>
            <a:r>
              <a:rPr lang="es-ES_tradnl" dirty="0" smtClean="0"/>
              <a:t>de narradores </a:t>
            </a:r>
            <a:endParaRPr lang="es-ES_tradnl" dirty="0"/>
          </a:p>
        </p:txBody>
      </p:sp>
      <p:sp>
        <p:nvSpPr>
          <p:cNvPr id="4" name="Rectángulo redondeado 3"/>
          <p:cNvSpPr/>
          <p:nvPr/>
        </p:nvSpPr>
        <p:spPr>
          <a:xfrm>
            <a:off x="1049867" y="1241777"/>
            <a:ext cx="4831644" cy="548075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just"/>
            <a:r>
              <a:rPr lang="es-ES_tradnl" i="1" dirty="0"/>
              <a:t>Fue entonces cuando se torció el tobillo </a:t>
            </a:r>
            <a:r>
              <a:rPr lang="es-ES_tradnl" dirty="0"/>
              <a:t>[...] </a:t>
            </a:r>
            <a:r>
              <a:rPr lang="es-ES_tradnl" i="1" dirty="0"/>
              <a:t>Cayó en mala posición: el empeine del pie izquierdo cargó con todo el peso del cuerpo. Al pronto sintió un dolor agudísimo; pensó que se había roto el pie. Con alguna dificultad, sentado en el césped, se quitó la zapatilla y el calcetín, comprobó que el tobillo no estaba hinchado. El dolor amainó en seguida, y Mario se dijo que con suerte el percance no revestiría mayor importancia. Se puso el calcetín y la zapatilla; se incorporó; caminó con cuidado: una punzada le desgarraba el tobillo</a:t>
            </a:r>
            <a:r>
              <a:rPr lang="es-ES_tradnl" i="1" dirty="0" smtClean="0"/>
              <a:t>.</a:t>
            </a:r>
          </a:p>
          <a:p>
            <a:pPr algn="just"/>
            <a:endParaRPr lang="es-ES_tradnl" i="1" dirty="0" smtClean="0"/>
          </a:p>
          <a:p>
            <a:pPr algn="r"/>
            <a:r>
              <a:rPr lang="es-ES_tradnl" sz="1600" i="1" dirty="0"/>
              <a:t>El inquilino de Javier Cercas</a:t>
            </a:r>
          </a:p>
        </p:txBody>
      </p:sp>
      <p:pic>
        <p:nvPicPr>
          <p:cNvPr id="3074" name="Picture 2" descr="L INQUILINO | JAVIER CERCAS | Casa del Libr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3423" y="1335771"/>
            <a:ext cx="2889955" cy="4743296"/>
          </a:xfrm>
          <a:prstGeom prst="rect">
            <a:avLst/>
          </a:prstGeom>
          <a:noFill/>
          <a:extLst>
            <a:ext uri="{909E8E84-426E-40DD-AFC4-6F175D3DCCD1}">
              <a14:hiddenFill xmlns:a14="http://schemas.microsoft.com/office/drawing/2010/main">
                <a:solidFill>
                  <a:srgbClr val="FFFFFF"/>
                </a:solidFill>
              </a14:hiddenFill>
            </a:ext>
          </a:extLst>
        </p:spPr>
      </p:pic>
      <p:sp>
        <p:nvSpPr>
          <p:cNvPr id="5" name="Flecha derecha 4"/>
          <p:cNvSpPr/>
          <p:nvPr/>
        </p:nvSpPr>
        <p:spPr>
          <a:xfrm>
            <a:off x="6276622" y="2777067"/>
            <a:ext cx="2144889" cy="1309511"/>
          </a:xfrm>
          <a:prstGeom prst="right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s-ES_tradnl" dirty="0" smtClean="0"/>
              <a:t>Omnisciente</a:t>
            </a:r>
            <a:endParaRPr lang="es-ES_tradnl" dirty="0"/>
          </a:p>
        </p:txBody>
      </p:sp>
    </p:spTree>
    <p:extLst>
      <p:ext uri="{BB962C8B-B14F-4D97-AF65-F5344CB8AC3E}">
        <p14:creationId xmlns:p14="http://schemas.microsoft.com/office/powerpoint/2010/main" val="1402783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redondeado 3"/>
          <p:cNvSpPr/>
          <p:nvPr/>
        </p:nvSpPr>
        <p:spPr>
          <a:xfrm>
            <a:off x="2032000" y="970844"/>
            <a:ext cx="3973689" cy="4380089"/>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_tradnl" dirty="0"/>
              <a:t>Don Pablo extiende el periódico sobre la mesa y lee los titulares. Por, encima de su hombro, Pepe procura enterarse. La señorita Elvira hace una seña al chico. </a:t>
            </a:r>
            <a:endParaRPr lang="es-ES_tradnl" dirty="0" smtClean="0"/>
          </a:p>
          <a:p>
            <a:pPr algn="ctr"/>
            <a:endParaRPr lang="es-ES_tradnl" dirty="0"/>
          </a:p>
          <a:p>
            <a:pPr algn="r"/>
            <a:r>
              <a:rPr lang="es-ES_tradnl" sz="1400" dirty="0" smtClean="0"/>
              <a:t>La Colmena, </a:t>
            </a:r>
          </a:p>
          <a:p>
            <a:pPr algn="r"/>
            <a:r>
              <a:rPr lang="es-ES_tradnl" sz="1400" dirty="0" smtClean="0"/>
              <a:t>Camilo </a:t>
            </a:r>
            <a:r>
              <a:rPr lang="es-ES_tradnl" sz="1400" dirty="0" err="1" smtClean="0"/>
              <a:t>Jos</a:t>
            </a:r>
            <a:r>
              <a:rPr lang="es-ES" sz="1400" dirty="0" smtClean="0"/>
              <a:t>é Cela</a:t>
            </a:r>
            <a:endParaRPr lang="es-ES_tradnl" sz="1400" dirty="0"/>
          </a:p>
        </p:txBody>
      </p:sp>
      <p:pic>
        <p:nvPicPr>
          <p:cNvPr id="5122" name="Picture 2" descr="uriosidades sobre La Colmena, de Camilo José Cela &gt; Poemas del Alm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6599" y="707672"/>
            <a:ext cx="3028661" cy="4906431"/>
          </a:xfrm>
          <a:prstGeom prst="rect">
            <a:avLst/>
          </a:prstGeom>
          <a:noFill/>
          <a:extLst>
            <a:ext uri="{909E8E84-426E-40DD-AFC4-6F175D3DCCD1}">
              <a14:hiddenFill xmlns:a14="http://schemas.microsoft.com/office/drawing/2010/main">
                <a:solidFill>
                  <a:srgbClr val="FFFFFF"/>
                </a:solidFill>
              </a14:hiddenFill>
            </a:ext>
          </a:extLst>
        </p:spPr>
      </p:pic>
      <p:sp>
        <p:nvSpPr>
          <p:cNvPr id="5" name="Flecha derecha 4"/>
          <p:cNvSpPr/>
          <p:nvPr/>
        </p:nvSpPr>
        <p:spPr>
          <a:xfrm>
            <a:off x="6240299" y="2348089"/>
            <a:ext cx="1941689" cy="1230489"/>
          </a:xfrm>
          <a:prstGeom prst="rightArrow">
            <a:avLst/>
          </a:prstGeom>
        </p:spPr>
        <p:style>
          <a:lnRef idx="1">
            <a:schemeClr val="dk1"/>
          </a:lnRef>
          <a:fillRef idx="3">
            <a:schemeClr val="dk1"/>
          </a:fillRef>
          <a:effectRef idx="2">
            <a:schemeClr val="dk1"/>
          </a:effectRef>
          <a:fontRef idx="minor">
            <a:schemeClr val="lt1"/>
          </a:fontRef>
        </p:style>
        <p:txBody>
          <a:bodyPr rtlCol="0" anchor="ctr"/>
          <a:lstStyle/>
          <a:p>
            <a:pPr algn="ctr"/>
            <a:r>
              <a:rPr lang="es-ES_tradnl" dirty="0" smtClean="0"/>
              <a:t>OBJETIVO</a:t>
            </a:r>
            <a:endParaRPr lang="es-ES_tradnl" dirty="0"/>
          </a:p>
        </p:txBody>
      </p:sp>
    </p:spTree>
    <p:extLst>
      <p:ext uri="{BB962C8B-B14F-4D97-AF65-F5344CB8AC3E}">
        <p14:creationId xmlns:p14="http://schemas.microsoft.com/office/powerpoint/2010/main" val="781612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redondeado 3"/>
          <p:cNvSpPr/>
          <p:nvPr/>
        </p:nvSpPr>
        <p:spPr>
          <a:xfrm>
            <a:off x="1444977" y="1038578"/>
            <a:ext cx="4030134" cy="54412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S_tradnl" dirty="0"/>
              <a:t>A</a:t>
            </a:r>
            <a:r>
              <a:rPr lang="es-ES_tradnl" dirty="0" smtClean="0"/>
              <a:t>llí </a:t>
            </a:r>
            <a:r>
              <a:rPr lang="es-ES_tradnl" dirty="0"/>
              <a:t>se quedaron, conversando, en tanto yo </a:t>
            </a:r>
            <a:r>
              <a:rPr lang="es-ES_tradnl" dirty="0" smtClean="0"/>
              <a:t>buscaba mis ropas, hacía un atado con ellas y las lanzaba hacia </a:t>
            </a:r>
            <a:r>
              <a:rPr lang="es-ES_tradnl" dirty="0"/>
              <a:t>la calle, con el gesto del marinero que desde la borda lanza su saco hacia el muelle, al abandonar el barco. Las recogieron. Bajé la escalera: mi padre leía en el salón y mi madrastra, con su rostro hermoso y triste, hacía una labor de bordado, ninguno de los dos hablaba</a:t>
            </a:r>
            <a:r>
              <a:rPr lang="es-ES_tradnl" dirty="0" smtClean="0"/>
              <a:t>.</a:t>
            </a:r>
          </a:p>
          <a:p>
            <a:pPr algn="ctr"/>
            <a:endParaRPr lang="es-ES_tradnl" b="1" i="1" dirty="0"/>
          </a:p>
          <a:p>
            <a:pPr algn="r"/>
            <a:r>
              <a:rPr lang="es-ES_tradnl" sz="1400" i="1" dirty="0" smtClean="0"/>
              <a:t>Manuel Rojas </a:t>
            </a:r>
          </a:p>
          <a:p>
            <a:pPr algn="r"/>
            <a:r>
              <a:rPr lang="es-ES_tradnl" sz="1400" i="1" dirty="0" smtClean="0"/>
              <a:t>Hijo </a:t>
            </a:r>
            <a:r>
              <a:rPr lang="es-ES_tradnl" sz="1400" i="1" dirty="0"/>
              <a:t>de ladrón</a:t>
            </a:r>
            <a:endParaRPr lang="es-ES_tradnl" sz="1400" dirty="0"/>
          </a:p>
        </p:txBody>
      </p:sp>
      <p:pic>
        <p:nvPicPr>
          <p:cNvPr id="6146" name="Picture 2" descr="ijo de ladrón (Zig Zag) - Librería Loli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00625" y="1038578"/>
            <a:ext cx="3815644" cy="5216369"/>
          </a:xfrm>
          <a:prstGeom prst="rect">
            <a:avLst/>
          </a:prstGeom>
          <a:noFill/>
          <a:extLst>
            <a:ext uri="{909E8E84-426E-40DD-AFC4-6F175D3DCCD1}">
              <a14:hiddenFill xmlns:a14="http://schemas.microsoft.com/office/drawing/2010/main">
                <a:solidFill>
                  <a:srgbClr val="FFFFFF"/>
                </a:solidFill>
              </a14:hiddenFill>
            </a:ext>
          </a:extLst>
        </p:spPr>
      </p:pic>
      <p:sp>
        <p:nvSpPr>
          <p:cNvPr id="6" name="Flecha derecha 5"/>
          <p:cNvSpPr/>
          <p:nvPr/>
        </p:nvSpPr>
        <p:spPr>
          <a:xfrm>
            <a:off x="5723468" y="2878667"/>
            <a:ext cx="1941688" cy="11176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sz="1400" b="1" dirty="0" smtClean="0"/>
              <a:t>PROTAGONISTA</a:t>
            </a:r>
            <a:endParaRPr lang="es-ES_tradnl" sz="1400" b="1" dirty="0"/>
          </a:p>
        </p:txBody>
      </p:sp>
    </p:spTree>
    <p:extLst>
      <p:ext uri="{BB962C8B-B14F-4D97-AF65-F5344CB8AC3E}">
        <p14:creationId xmlns:p14="http://schemas.microsoft.com/office/powerpoint/2010/main" val="20618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redondeado 3"/>
          <p:cNvSpPr/>
          <p:nvPr/>
        </p:nvSpPr>
        <p:spPr>
          <a:xfrm>
            <a:off x="1241776" y="1117599"/>
            <a:ext cx="4707467" cy="525497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r>
              <a:rPr lang="es-ES_tradnl" sz="1400" i="1" dirty="0"/>
              <a:t>"Para Sherlock Holmes, ella es siempre la mujer. Rara vez le oí mencionarla de otro modo. A sus ojos, ella eclipsa y domina a todo su sexo. Y no es que sintiera por Irene Adler nada parecido al amor. Todas las emociones, y en especial ésa, resultaban abominables para su inteligencia fría y precisa pero admirablemente equilibrada. Siempre lo he tenido por la máquina de observar y razonar más perfecta que ha conocido el mundo; pero como amante no habría sabido qué hacer. Jamás hablaba de las pasiones más tiernas, si no era con desprecio y sarcasmo. Eran cosas admirables para el observador, excelentes para levantar el velo que cubre los motivos y los actos de la gente</a:t>
            </a:r>
            <a:r>
              <a:rPr lang="es-ES_tradnl" sz="1400" i="1" dirty="0" smtClean="0"/>
              <a:t>.”</a:t>
            </a:r>
            <a:r>
              <a:rPr lang="es-ES_tradnl" sz="1400" i="1" dirty="0"/>
              <a:t> </a:t>
            </a:r>
            <a:endParaRPr lang="es-ES_tradnl" sz="1400" i="1" dirty="0" smtClean="0"/>
          </a:p>
          <a:p>
            <a:pPr algn="just"/>
            <a:endParaRPr lang="es-ES_tradnl" i="1" dirty="0"/>
          </a:p>
          <a:p>
            <a:pPr algn="r"/>
            <a:r>
              <a:rPr lang="es-ES_tradnl" sz="1400" i="1" dirty="0" smtClean="0"/>
              <a:t>Las aventuras de Sherlock, </a:t>
            </a:r>
          </a:p>
          <a:p>
            <a:pPr algn="r"/>
            <a:r>
              <a:rPr lang="es-ES_tradnl" sz="1200" i="1" dirty="0" smtClean="0"/>
              <a:t>Arthur Conan</a:t>
            </a:r>
            <a:endParaRPr lang="es-ES_tradnl" sz="1200" i="1" dirty="0"/>
          </a:p>
        </p:txBody>
      </p:sp>
      <p:pic>
        <p:nvPicPr>
          <p:cNvPr id="4098" name="Picture 2" descr="ibro Las Aventuras de Sherlock Holmes, &amp;Nbsp;Arthur Conan Doyle, ISBN  978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5311" y="982134"/>
            <a:ext cx="3610437" cy="5057422"/>
          </a:xfrm>
          <a:prstGeom prst="rect">
            <a:avLst/>
          </a:prstGeom>
          <a:noFill/>
          <a:extLst>
            <a:ext uri="{909E8E84-426E-40DD-AFC4-6F175D3DCCD1}">
              <a14:hiddenFill xmlns:a14="http://schemas.microsoft.com/office/drawing/2010/main">
                <a:solidFill>
                  <a:srgbClr val="FFFFFF"/>
                </a:solidFill>
              </a14:hiddenFill>
            </a:ext>
          </a:extLst>
        </p:spPr>
      </p:pic>
      <p:sp>
        <p:nvSpPr>
          <p:cNvPr id="6" name="Flecha derecha 5"/>
          <p:cNvSpPr/>
          <p:nvPr/>
        </p:nvSpPr>
        <p:spPr>
          <a:xfrm>
            <a:off x="6344356" y="2889956"/>
            <a:ext cx="1840088" cy="1072444"/>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s-ES_tradnl" dirty="0" smtClean="0"/>
              <a:t>TESTIGO</a:t>
            </a:r>
            <a:endParaRPr lang="es-ES_tradnl" dirty="0"/>
          </a:p>
        </p:txBody>
      </p:sp>
    </p:spTree>
    <p:extLst>
      <p:ext uri="{BB962C8B-B14F-4D97-AF65-F5344CB8AC3E}">
        <p14:creationId xmlns:p14="http://schemas.microsoft.com/office/powerpoint/2010/main" val="1156065716"/>
      </p:ext>
    </p:extLst>
  </p:cSld>
  <p:clrMapOvr>
    <a:masterClrMapping/>
  </p:clrMapOvr>
</p:sld>
</file>

<file path=ppt/theme/theme1.xml><?xml version="1.0" encoding="utf-8"?>
<a:theme xmlns:a="http://schemas.openxmlformats.org/drawingml/2006/main" name="Espiral">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docProps/app.xml><?xml version="1.0" encoding="utf-8"?>
<Properties xmlns="http://schemas.openxmlformats.org/officeDocument/2006/extended-properties" xmlns:vt="http://schemas.openxmlformats.org/officeDocument/2006/docPropsVTypes">
  <Template>Wisp</Template>
  <TotalTime>1255</TotalTime>
  <Words>3249</Words>
  <Application>Microsoft Office PowerPoint</Application>
  <PresentationFormat>Panorámica</PresentationFormat>
  <Paragraphs>400</Paragraphs>
  <Slides>30</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30</vt:i4>
      </vt:variant>
    </vt:vector>
  </HeadingPairs>
  <TitlesOfParts>
    <vt:vector size="37" baseType="lpstr">
      <vt:lpstr>Arial</vt:lpstr>
      <vt:lpstr>Calibri</vt:lpstr>
      <vt:lpstr>Century Gothic</vt:lpstr>
      <vt:lpstr>openSans-light</vt:lpstr>
      <vt:lpstr>Times New Roman</vt:lpstr>
      <vt:lpstr>Wingdings 3</vt:lpstr>
      <vt:lpstr>Espiral</vt:lpstr>
      <vt:lpstr>Objetivo de Aprendizaje:  Reconocer el Género Narrativo como parte de la literatura y conocer sus características.</vt:lpstr>
      <vt:lpstr>Presentación de PowerPoint</vt:lpstr>
      <vt:lpstr>Diferencia de escritura en cada Género</vt:lpstr>
      <vt:lpstr>Presentación de PowerPoint</vt:lpstr>
      <vt:lpstr>Ejemplo de acontecimiento </vt:lpstr>
      <vt:lpstr>Ejemplo de narradores </vt:lpstr>
      <vt:lpstr>Presentación de PowerPoint</vt:lpstr>
      <vt:lpstr>Presentación de PowerPoint</vt:lpstr>
      <vt:lpstr>Presentación de PowerPoint</vt:lpstr>
      <vt:lpstr>Presentación de PowerPoint</vt:lpstr>
      <vt:lpstr>Ejemplo de Personajes según clasificación:  Grado de importancia</vt:lpstr>
      <vt:lpstr>Ejemplo de Personajes: Según rasgos caracterizadores</vt:lpstr>
      <vt:lpstr>Ejemplo de Personajes: Según Transformación</vt:lpstr>
      <vt:lpstr>Ejemplo de Personajes según Descripción </vt:lpstr>
      <vt:lpstr>Presentación de PowerPoint</vt:lpstr>
      <vt:lpstr>Ejemplos de disposiciones temporales</vt:lpstr>
      <vt:lpstr>Ejemplos de anacronía Analepsis</vt:lpstr>
      <vt:lpstr>Ejemplos de anacronía Prolepsis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Objetivo de Aprendizaje:  Reconocer el Género Narrativo como parte de la literatura y conocer sus características.</dc:title>
  <dc:creator>Claudia</dc:creator>
  <cp:lastModifiedBy>Usuario de Windows</cp:lastModifiedBy>
  <cp:revision>76</cp:revision>
  <dcterms:created xsi:type="dcterms:W3CDTF">2021-04-01T11:35:19Z</dcterms:created>
  <dcterms:modified xsi:type="dcterms:W3CDTF">2021-04-09T19:44:21Z</dcterms:modified>
</cp:coreProperties>
</file>