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0" r:id="rId1"/>
  </p:sldMasterIdLst>
  <p:sldIdLst>
    <p:sldId id="261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9ECA57C-54AE-4696-88F6-A9704FF395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8274" y="1313645"/>
            <a:ext cx="10384972" cy="2200264"/>
          </a:xfrm>
        </p:spPr>
        <p:txBody>
          <a:bodyPr>
            <a:noAutofit/>
          </a:bodyPr>
          <a:lstStyle/>
          <a:p>
            <a:r>
              <a:rPr lang="es-CL" sz="3600" dirty="0"/>
              <a:t>Unidad I. </a:t>
            </a:r>
            <a:r>
              <a:rPr lang="es-ES" sz="3600" dirty="0"/>
              <a:t>“Pensamiento espacial, utilizando los puntos cardinales para comprender las coordenadas geográficas. Reconocer continentes y océanos”.</a:t>
            </a:r>
            <a:br>
              <a:rPr lang="es-ES" sz="3600" dirty="0"/>
            </a:br>
            <a:r>
              <a:rPr lang="es-ES" sz="3600" b="1" u="sng" dirty="0"/>
              <a:t>NUESTRO PLANETA</a:t>
            </a:r>
            <a:endParaRPr lang="es-CL" sz="3600" b="1" u="sng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32660A6-8522-4291-9952-7D9B0C7D7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199"/>
            <a:ext cx="8534400" cy="2104697"/>
          </a:xfrm>
        </p:spPr>
        <p:txBody>
          <a:bodyPr>
            <a:normAutofit fontScale="92500" lnSpcReduction="10000"/>
          </a:bodyPr>
          <a:lstStyle/>
          <a:p>
            <a:r>
              <a:rPr lang="es-CL" sz="3200" dirty="0">
                <a:solidFill>
                  <a:schemeClr val="tx1"/>
                </a:solidFill>
              </a:rPr>
              <a:t>Curso: 3 Básico.</a:t>
            </a:r>
          </a:p>
          <a:p>
            <a:r>
              <a:rPr lang="es-CL" sz="3200" dirty="0">
                <a:solidFill>
                  <a:schemeClr val="tx1"/>
                </a:solidFill>
              </a:rPr>
              <a:t>Asignatura: Historia, Geografía y Ciencias Sociales.</a:t>
            </a:r>
          </a:p>
          <a:p>
            <a:r>
              <a:rPr lang="es-CL" sz="3200" dirty="0">
                <a:solidFill>
                  <a:schemeClr val="tx1"/>
                </a:solidFill>
              </a:rPr>
              <a:t>Mes: Abril.</a:t>
            </a:r>
          </a:p>
          <a:p>
            <a:r>
              <a:rPr lang="es-CL" sz="3200" dirty="0">
                <a:solidFill>
                  <a:schemeClr val="tx1"/>
                </a:solidFill>
              </a:rPr>
              <a:t>Apunte 1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5361" name="Imagen 2" descr="LOGO COLEG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0973" y="561703"/>
            <a:ext cx="723900" cy="4572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04948" y="354400"/>
            <a:ext cx="14227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valores, cultura y talento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4374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ANISFERIO"/>
          <p:cNvPicPr>
            <a:picLocks noChangeAspect="1" noChangeArrowheads="1"/>
          </p:cNvPicPr>
          <p:nvPr/>
        </p:nvPicPr>
        <p:blipFill>
          <a:blip r:embed="rId2"/>
          <a:srcRect t="5476"/>
          <a:stretch>
            <a:fillRect/>
          </a:stretch>
        </p:blipFill>
        <p:spPr bwMode="auto">
          <a:xfrm>
            <a:off x="1552848" y="1399622"/>
            <a:ext cx="8440238" cy="500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284616" y="731518"/>
            <a:ext cx="3004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u="sng" dirty="0">
                <a:latin typeface="Arial" pitchFamily="34" charset="0"/>
                <a:cs typeface="Arial" pitchFamily="34" charset="0"/>
              </a:rPr>
              <a:t>PLANISFERIO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49</Words>
  <Application>Microsoft Office PowerPoint</Application>
  <PresentationFormat>Personalizado</PresentationFormat>
  <Paragraphs>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Unidad I. “Pensamiento espacial, utilizando los puntos cardinales para comprender las coordenadas geográficas. Reconocer continentes y océanos”. NUESTRO PLANETA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¡CONOZCAMOS LAS FIGURAS GEOMÉTRICAS!</dc:title>
  <dc:creator>jaqueline fierro</dc:creator>
  <cp:lastModifiedBy>Paola mateluna rebolledo</cp:lastModifiedBy>
  <cp:revision>19</cp:revision>
  <dcterms:created xsi:type="dcterms:W3CDTF">2017-06-30T02:22:25Z</dcterms:created>
  <dcterms:modified xsi:type="dcterms:W3CDTF">2021-04-06T22:28:06Z</dcterms:modified>
</cp:coreProperties>
</file>