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0" r:id="rId1"/>
  </p:sldMasterIdLst>
  <p:sldIdLst>
    <p:sldId id="261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9ECA57C-54AE-4696-88F6-A9704FF395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7225" y="613954"/>
            <a:ext cx="10363200" cy="2913018"/>
          </a:xfrm>
        </p:spPr>
        <p:txBody>
          <a:bodyPr>
            <a:normAutofit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CL" b="1" u="sng" dirty="0" smtClean="0"/>
              <a:t>I</a:t>
            </a:r>
            <a:r>
              <a:rPr lang="es-CL" b="1" u="sng" dirty="0"/>
              <a:t>. </a:t>
            </a:r>
            <a:r>
              <a:rPr lang="es-CL" b="1" u="sng" dirty="0" smtClean="0"/>
              <a:t>“</a:t>
            </a:r>
            <a:r>
              <a:rPr lang="es-CL" u="sng" dirty="0" smtClean="0"/>
              <a:t>¿ Cómo nos localizamos en nuestro entorno?</a:t>
            </a:r>
            <a:r>
              <a:rPr lang="es-CL" b="1" u="sng" dirty="0" smtClean="0"/>
              <a:t> </a:t>
            </a:r>
            <a:endParaRPr lang="es-CL" b="1" u="sng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32660A6-8522-4291-9952-7D9B0C7D7A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886199"/>
            <a:ext cx="8534400" cy="2104697"/>
          </a:xfrm>
        </p:spPr>
        <p:txBody>
          <a:bodyPr>
            <a:normAutofit/>
          </a:bodyPr>
          <a:lstStyle/>
          <a:p>
            <a:r>
              <a:rPr lang="es-CL" sz="2200" dirty="0">
                <a:solidFill>
                  <a:schemeClr val="tx1"/>
                </a:solidFill>
              </a:rPr>
              <a:t>Curso: 3ro Básico.</a:t>
            </a:r>
          </a:p>
          <a:p>
            <a:r>
              <a:rPr lang="es-CL" sz="2200" dirty="0">
                <a:solidFill>
                  <a:schemeClr val="tx1"/>
                </a:solidFill>
              </a:rPr>
              <a:t>Asignatura: Historia, Geografía y Ciencias Sociales</a:t>
            </a:r>
            <a:r>
              <a:rPr lang="es-CL" sz="3200" dirty="0">
                <a:solidFill>
                  <a:schemeClr val="tx1"/>
                </a:solidFill>
              </a:rPr>
              <a:t>.</a:t>
            </a:r>
          </a:p>
          <a:p>
            <a:r>
              <a:rPr lang="es-CL" dirty="0">
                <a:solidFill>
                  <a:schemeClr val="tx1"/>
                </a:solidFill>
              </a:rPr>
              <a:t>Mes: </a:t>
            </a:r>
            <a:r>
              <a:rPr lang="es-CL" dirty="0" smtClean="0">
                <a:solidFill>
                  <a:schemeClr val="tx1"/>
                </a:solidFill>
              </a:rPr>
              <a:t>abril.</a:t>
            </a:r>
            <a:endParaRPr lang="es-CL" dirty="0">
              <a:solidFill>
                <a:schemeClr val="tx1"/>
              </a:solidFill>
            </a:endParaRPr>
          </a:p>
          <a:p>
            <a:endParaRPr lang="es-CL" sz="3200" dirty="0">
              <a:solidFill>
                <a:schemeClr val="tx1"/>
              </a:solidFill>
            </a:endParaRPr>
          </a:p>
          <a:p>
            <a:endParaRPr lang="es-CL" sz="3200" dirty="0">
              <a:solidFill>
                <a:schemeClr val="tx1"/>
              </a:solidFill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4340" name="Imagen 2" descr="LOGO COLEG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5476" y="849085"/>
            <a:ext cx="723900" cy="457200"/>
          </a:xfrm>
          <a:prstGeom prst="rect">
            <a:avLst/>
          </a:prstGeom>
          <a:noFill/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-635402"/>
            <a:ext cx="2074607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8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8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8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8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8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8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8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8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valores, cultura y talento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4374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1263" y="428973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800" b="1" i="1" dirty="0"/>
              <a:t>¿Qué es el patrimonio natural?</a:t>
            </a:r>
          </a:p>
        </p:txBody>
      </p:sp>
      <p:pic>
        <p:nvPicPr>
          <p:cNvPr id="4102" name="Picture 6" descr="http://www.antartica.cl/antartica/gfx_libros/144/97895616055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0033" y="3671248"/>
            <a:ext cx="2068427" cy="27069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conaf.cl/wp-content/files_mf/cache/th_4adc6ebe3e2b0d2fbfea201316181ee9_torres-del-paine-d6-NUEVA.jpg?14152320000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12525" y="1443356"/>
            <a:ext cx="3642004" cy="29136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radioclublaportada.superweb.cl/filesweb/39040/laportada_closeu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480" y="1810736"/>
            <a:ext cx="3501789" cy="26263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viajesyturismosuntravel.com/web2/wp-content/uploads/2015/01/grupo-sun-travel-ParqueNacionalLosGlaciares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0338" y="3640245"/>
            <a:ext cx="4066396" cy="27117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88853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6909" y="1335175"/>
            <a:ext cx="10515600" cy="1325563"/>
          </a:xfrm>
        </p:spPr>
        <p:txBody>
          <a:bodyPr>
            <a:noAutofit/>
          </a:bodyPr>
          <a:lstStyle/>
          <a:p>
            <a:pPr algn="just"/>
            <a:r>
              <a:rPr lang="es-ES" sz="4400" b="1" i="1" dirty="0"/>
              <a:t>¿Qué instituciones son las encargadas de proteger nuestro patrimonio cultural y natural?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098074" y="3086014"/>
            <a:ext cx="87891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4000" i="1" dirty="0"/>
              <a:t>Nombra acciones que ayudan a cuidar nuestro patrimonio cultural y natural.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233349" y="4892524"/>
            <a:ext cx="81214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4400" i="1" dirty="0"/>
              <a:t>¿Cómo puedo cuidar el medioambiente?</a:t>
            </a:r>
          </a:p>
        </p:txBody>
      </p:sp>
      <p:pic>
        <p:nvPicPr>
          <p:cNvPr id="6148" name="Picture 4" descr="http://www.altopangue.cl/images/junio13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12" y="3790968"/>
            <a:ext cx="2416638" cy="24809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3013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7135" y="1555710"/>
            <a:ext cx="8364139" cy="1325563"/>
          </a:xfrm>
        </p:spPr>
        <p:txBody>
          <a:bodyPr>
            <a:normAutofit fontScale="90000"/>
          </a:bodyPr>
          <a:lstStyle/>
          <a:p>
            <a:pPr algn="just"/>
            <a:r>
              <a:rPr lang="es-ES" sz="4000" b="1" i="1" dirty="0"/>
              <a:t>¿Qué medios de transporte conocen?</a:t>
            </a:r>
            <a:br>
              <a:rPr lang="es-ES" sz="4000" b="1" i="1" dirty="0"/>
            </a:br>
            <a:r>
              <a:rPr lang="es-ES" sz="4000" b="1" i="1" dirty="0"/>
              <a:t>¿Cómo aportan a la sociedad?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2615864" y="4570422"/>
            <a:ext cx="93574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000" i="1" dirty="0"/>
              <a:t>¿Qué medios de comunicación conocen? ¿Cómo contribuyen a la sociedad?</a:t>
            </a:r>
          </a:p>
        </p:txBody>
      </p:sp>
      <p:pic>
        <p:nvPicPr>
          <p:cNvPr id="7170" name="Picture 2" descr="http://3.bp.blogspot.com/-NmOkB9BXG2w/Ubvxt8HdubI/AAAAAAAAAbg/0HceBaS3uXs/s1600/bb-transpor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0794" y="1633000"/>
            <a:ext cx="3284984" cy="22912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1.bp.blogspot.com/-UotzDhDxqK4/ULwbm8co-ZI/AAAAAAAAEPk/RUVKGoozCBY/s1600/Medios+de+comunicaci%C3%B3n+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96" y="3841217"/>
            <a:ext cx="3160830" cy="24082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954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7316" y="1154372"/>
            <a:ext cx="9887210" cy="4538540"/>
          </a:xfrm>
        </p:spPr>
        <p:txBody>
          <a:bodyPr>
            <a:normAutofit fontScale="70000" lnSpcReduction="20000"/>
          </a:bodyPr>
          <a:lstStyle/>
          <a:p>
            <a:r>
              <a:rPr lang="es-ES" sz="3500" b="1" i="1" dirty="0"/>
              <a:t>¿Por qué es importante ser honesto?</a:t>
            </a:r>
          </a:p>
          <a:p>
            <a:endParaRPr lang="es-ES" sz="3500" b="1" i="1" dirty="0"/>
          </a:p>
          <a:p>
            <a:r>
              <a:rPr lang="es-ES" sz="3500" b="1" i="1" dirty="0"/>
              <a:t>¿Cómo puedo demostrar el respeto hacia las demás personas?</a:t>
            </a:r>
          </a:p>
          <a:p>
            <a:endParaRPr lang="es-ES" sz="3500" b="1" i="1" dirty="0"/>
          </a:p>
          <a:p>
            <a:r>
              <a:rPr lang="es-ES" sz="3500" b="1" i="1" dirty="0"/>
              <a:t>¿Qué es la responsabilidad?</a:t>
            </a:r>
          </a:p>
          <a:p>
            <a:endParaRPr lang="es-ES" sz="3500" b="1" i="1" dirty="0"/>
          </a:p>
          <a:p>
            <a:r>
              <a:rPr lang="es-ES" sz="3500" b="1" i="1" dirty="0"/>
              <a:t>¿Qué hacen para cuidar su cuerpo?</a:t>
            </a:r>
          </a:p>
          <a:p>
            <a:endParaRPr lang="es-ES" sz="3500" b="1" i="1" dirty="0"/>
          </a:p>
          <a:p>
            <a:r>
              <a:rPr lang="es-ES" sz="3500" b="1" i="1" dirty="0"/>
              <a:t>¿Qué es la tolerancia?</a:t>
            </a:r>
          </a:p>
          <a:p>
            <a:endParaRPr lang="es-ES" sz="3500" b="1" i="1" dirty="0"/>
          </a:p>
          <a:p>
            <a:r>
              <a:rPr lang="es-ES" sz="3500" b="1" i="1" dirty="0"/>
              <a:t>Nombra acciones que demuestren tolerancia</a:t>
            </a:r>
          </a:p>
          <a:p>
            <a:pPr>
              <a:buNone/>
            </a:pPr>
            <a:r>
              <a:rPr lang="es-ES" sz="3500" b="1" i="1" dirty="0"/>
              <a:t> hacia los demás.</a:t>
            </a:r>
          </a:p>
          <a:p>
            <a:endParaRPr lang="es-ES" dirty="0"/>
          </a:p>
          <a:p>
            <a:endParaRPr lang="es-ES" dirty="0"/>
          </a:p>
        </p:txBody>
      </p:sp>
      <p:pic>
        <p:nvPicPr>
          <p:cNvPr id="8194" name="Picture 2" descr="http://2.bp.blogspot.com/_AwZTsGtc0gU/TRxfK0cBl9I/AAAAAAAAATU/8FaYl5Z36-Q/s1600/ruedaalreve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3131" y="4288602"/>
            <a:ext cx="4902926" cy="202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507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8789" y="771028"/>
            <a:ext cx="10972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800" b="1" i="1" u="sng" dirty="0"/>
              <a:t>¿Para qué sirven los planos y los mapas?</a:t>
            </a:r>
          </a:p>
        </p:txBody>
      </p:sp>
      <p:pic>
        <p:nvPicPr>
          <p:cNvPr id="1026" name="Picture 2" descr="http://www.decorablog.com/wp-content/2014/08/planos-de-casas-rurales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8006" y="2069099"/>
            <a:ext cx="5316757" cy="4065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6563" y="1854183"/>
            <a:ext cx="3676621" cy="44952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78207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6026" y="81086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s-ES" sz="4800" b="1" i="1" u="sng" dirty="0"/>
              <a:t>¿Qué son y para qué sirven los puntos cardinales?</a:t>
            </a:r>
          </a:p>
        </p:txBody>
      </p:sp>
      <p:pic>
        <p:nvPicPr>
          <p:cNvPr id="1026" name="Picture 2" descr="https://upload.wikimedia.org/wikipedia/commons/thumb/2/29/Rosa_de_los_vientos.svg/2000px-Rosa_de_los_vientos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44175" y="2124178"/>
            <a:ext cx="41148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5384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0270" y="582530"/>
            <a:ext cx="8542777" cy="936988"/>
          </a:xfrm>
        </p:spPr>
        <p:txBody>
          <a:bodyPr/>
          <a:lstStyle/>
          <a:p>
            <a:r>
              <a:rPr lang="es-ES" b="1" i="1" u="sng" dirty="0" smtClean="0"/>
              <a:t>      ¿</a:t>
            </a:r>
            <a:r>
              <a:rPr lang="es-ES" b="1" i="1" u="sng" dirty="0"/>
              <a:t>Cuál es la capital de Chile?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274320" y="3452646"/>
            <a:ext cx="7661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i="1" dirty="0"/>
              <a:t>¿En qué región de Chile vives tú?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13509" y="2140447"/>
            <a:ext cx="8035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i="1" dirty="0"/>
              <a:t>¿Dónde se ubica Santiago?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37258" y="4842026"/>
            <a:ext cx="7778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i="1" dirty="0"/>
              <a:t>¿Qué países limitan con Chile?</a:t>
            </a:r>
          </a:p>
        </p:txBody>
      </p:sp>
      <p:pic>
        <p:nvPicPr>
          <p:cNvPr id="1026" name="Picture 2" descr="mapa_de_chi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40679" y="1675738"/>
            <a:ext cx="3572201" cy="45002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5411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6537" y="797153"/>
            <a:ext cx="10972800" cy="1143000"/>
          </a:xfrm>
        </p:spPr>
        <p:txBody>
          <a:bodyPr>
            <a:noAutofit/>
          </a:bodyPr>
          <a:lstStyle/>
          <a:p>
            <a:pPr algn="ctr"/>
            <a:r>
              <a:rPr lang="es-ES" sz="4000" b="1" i="1" dirty="0"/>
              <a:t>Describe estos paisajes y establece a qué zona de Chile pertenecen</a:t>
            </a:r>
          </a:p>
        </p:txBody>
      </p:sp>
      <p:pic>
        <p:nvPicPr>
          <p:cNvPr id="2050" name="Picture 2" descr="https://lalibreriadechelo.files.wordpress.com/2014/07/desierto-atacam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703" y="2008691"/>
            <a:ext cx="3912542" cy="26018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zonasurdechile6basico.files.wordpress.com/2012/11/zona-su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1292" y="3905335"/>
            <a:ext cx="4755827" cy="24760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data:image/jpeg;base64,/9j/4AAQSkZJRgABAQAAAQABAAD/2wCEAAkGBxQTEhUUEhQVFhQXGRkVGRcYFxgYGhgZGBcZGBkXGBodHCggGBslHBcYITEjJSkrLy4uFyAzODMsNygtLisBCgoKDg0OGxAQGywmICQsNCwvNCwsNC0sLCwsLCwsLCwsLCwsLCwsLCwsLCwsLCwsLCwsLCwsLCwsNCwsLCwsLP/AABEIALgBEwMBIgACEQEDEQH/xAAbAAACAwEBAQAAAAAAAAAAAAADBAACBQEGB//EADkQAAIBAwIEBAQEBgIBBQAAAAECEQADIRIxBCJBUQUTYXEygZGhQrHB8AYUI1LR4RXxYnKCkqLC/8QAGQEAAwEBAQAAAAAAAAAAAAAAAAECAwQF/8QAKhEAAgICAgIABQMFAAAAAAAAAAECERIhMUEDURMiYYHwBFKRMnGhwfH/2gAMAwEAAhEDEQA/APodu3R1SrolEC13ZHm4gtNd00WKkUZBQMLXdNFC1026MlwPB1dAtNTRRdNd007FQLRU0UXTU00WFAdNTTRtNTTRkKgOmppo2muaaMgoDpqaaNpqaaLCgGmppo2mppp5CoBprmmj6a5poyCgBWuFaPprmmjIKAFaqUpjTVStGQULla4VpgrVStGQULlaqVpgrVStGQqFytVK0wVqpWjIKFytUK0yVqhWnkLEWKUG7uBG/wDkD9acK0rxI5l/fUCk5DULYE2q7TRSuVWQsTfC1aKtFSK5cjpxB3TAmJoI4kR61a6JMTXF4QAj3qJSs1hFIZ4R5Ut1rhus1N8PbC4jFBME4rKNNm3ktR0UArsVfTU010ZHJiUiuxVoqRRkGJWKkVaKkUZBiVipFWiuRRmGJWKkVaKkU8xYlYrkVauUZhiViuRVqlGYYlYrmmrVyjMMSkVwir1wmjMMQZWuEVcmqk0ZhiUK1UrRCaqTRmGIMiqlauaqaMwxBkVUiiGqGjMWIMilr9sll9I675E/lNNmlOJPMs/syv7+VDmNR2E012pXaMwwNrVULUmLtW84VzZHVgES4Pxb09w9kTJ+VZeoGjcJxhnJqZX0aRrs13QzIpZlg+9N27ois/ibuY+dTGWypxtbCTXZpbzqnnVrkYYDM1JpfzqnnUZCwGJrk0ub46kUB/EB0z9hTTbDEfmuFqy/5kk5IjsNqj8UJotjUF2ak1JrKTihO8DpUt39yTRbDBGpXKzTxHrXTxfQGKLYYI0Kk0j/ADK96VveIepjoNp9T2FCticUjXJqtY9vjG3Jj8vkKv8A8iRuZqqYqRqTXJpJPEUPWKt/Or/cKWwpDJNcJoHniqHiR3pWPEYJqhNAPEChXOJHcCix4DRNULUv5/rQ24oDeKLDAaLVQtSX877f6pT+cZjk6V9ME1STZLSRpXL6jcgfOlbl8FlgEz8uo5s9P8UndvrOIHt+pNAvcVqaJIX8RgEtv1Ikf79KKYKkap4te/0k/lUrFbjuwx0zFdqsGLKJrDiqt/M0iDVwanFGmTHBxNXHEmkg1WDUYoLZ6Pw7i5Amg+LXobFZfBXYYU/4nlQTuKxxSmbW5QFf5o1P5lu9K6qmqtqRhbGf5lu9VN89zQNVTVTpBsJqrhNU1VJpiovqqaqpNTVQKi+quaqrqrmqgKL6q5NV1VzVQFFiarXNVc1U7FR0muGqlqobophQQ1U0Fr1Be7606IbQ5qqj3YpIuTVTiniFh34w9KCbhO5mhmuF6qkTbCpdI2q38z3pcmqNSpFbHfNnrVGaky1DNwjqaKAdZqGxpR+INL3LrHcmmkKx03R3FSswpUqsUFs9KHqweqWE1MFwDEyTA+tN3uBZVLHRAjZgTkx+tcjmjq+GwQuV0XajoUcBlEe/Tvjapd4hCwC8g6kyfpRkGAXh73MPetbjL0pnJEf9158Xeu4q3nHt+n61MlbsqLpUNGuSaEVP4h8/38qrfUj/ALHT/uqUiXENqqaqV80DtXfM7wP361Vk0M+ZXNdLowPXHuJrrOOnT50WFB9dTXQA4IGPSc/fNdiJzt/4t/iiwxDa65rpfXGYOfTEemao90ZkifzpioaL1XzKXW99PnFVPELEwSZwB/ugVDYaa4WqvCBCGJbbbIzj13oCtPbaTkdMmllseOgxue9UJFDJJ2z2xNW1GMSYMExA+Zn9KrIWJCtUKda75sCCfcRAmgtcPp9Y/SmpMTggpFcK0v53vn99Ks79SfT1xtI3osMUEKUNlHpQ2vDv/wBVRboJgtHqdsd4FOxYoKaqTQXv7yftUMBNer8WnTAmNMz+lOwouaoRQk4lTuSPYT9c1V+IXoSfUiPtn86LCkGeyaC6RQn4gDrNCa/60JsKQbTUoQvDuKlGQ8R1PE5w+w2gbe2aK3i+IlyoxBMgjoPTpSIJK6RbXtMS2+ek9PzoBQjcR7gj1g4rD5WbfMjaTxK1pyjBsbbf+R3+ld4fxO0vxqzbzAjpy9cf7rEtgnqo69f8UVLQMksq+mesxGKVIdyY7e8TUnlXT6b/AJ1H8U7ALgbTB+RJpNuHwJMdOhnv19KrY4XVkEkdwhIx3incSWpHofDuPc85sNeXMGCdjnOdqWveN2yZNuBAGGxgRMRWfw9+4qBbd2FWSAF2JMme9Wt+EakJ8xBtglBI31ZaR22k1Kxu3/sp5VocueLWicWyPXUCQRkbzA/xQf8AlBiRP0/XFJ/8fBIa5bnfDA/KPb1puzw9gAa3M9dgJOwEH2p5RQqmwi+Kjtv0gfsU94d4gVB5WIMYAAAj8yZNLqLIIVAdRMbEn2x+VWe6FkDzZPcGPvAHvWcpJ6o0jFrdmlw3jKoApBHxnOPiJgVlhwGMEeu0dT1EUtxFxpx5hG2xBgegoyMqjmuMJMkBWB98jvH2oVLa7HK39iXeMEYaeuBtmMRtV714GCYBgjlETudgB9fWg3mUSU1Ge5TJ9oknI2oVy1cIBIaDABkZ6gCKtMhocF3B0tB9dIj2MzVzxBBGQIgDK/PeY79qy3uALDFgNiYAHc59jTVnh1ZSVlxGrddpgHAJjND+olsZTxLSAAAyzEMttgYxiQdPTr1pdWgQI3kifluR6UK3g7NqgA6Q0RuJMem1G/mQF0l327ECNo2PrsPendcCoEnERgSP/S43OJgHGOlXt8a+ywYOJVfqD8qTvXVkdBtnJ+ZAGcnpRCNQywgYiIX13wTB6mabrsFaGOI40mVfrzGFP1iK6LRYSraYEZBG3rH3NSxbEGAT0gmOwzzbf4pN3a4YRTpGGIAOesdDttUp+htey+qTC5jLGcfUkZorWQFVtQEjYkT6436/uKFZQJ8Jk5OQAZ7yDIz02ofFcUz/ABBdbcoOcKPxHpFVbsVFi0AnMDE9yM9ffajWk1qG5WnudO3SOk+1Im+ABK25GwDE9tztJ9KFdvqByqNRjIfYdUj3IOafJPA+7Q3lsFVgcmQQARO5wcGhXrWkxGsRMATEkiSem23pSNuSYCHf8OTEZ2+X3FdcgEB5npPLq3x6H60cMdWixUZ5Y7Ez9P32qjXO3Ye1Ca9HY7/in2BAIg9JqjXRgTkZBJwMbQB07+1VbJpDRvRiOnXOCIgdqFeM7kQAI5Y+WBQQyvMsoIxuM4xE4/Wu3XUQSvKQCNLTk9T2Ez60rHRVkzgNHtP3qVxFQidRHpAP31iuU8xYmyeLE6hMESyydJG8DBI2jPpXEusBAVtIk+mJPb6k++KzuBtp5kFmVTvPePQ/rT3C3gGa2r3VXMFgSOYBWBXVuciQRiuZs6S3DXxcaDytuBiCPQQSa3OE4SSCwABGCFcapxABUZ9h8qwl4G2BDBi4yWDgCNOwESB6ZPrmKzb40tpZpxMjECeoIGaVZcMLx5R6TxEBXA8uUJhSyuh64kwCdthRTxd61p/olU2ADNJkYyDPTtWLw/ElSsCTI5nUkjYRMxjv601d4ly8kEv31tJz0AMbdsb71LT4Y1sc4m3xJIbQQkFSgIaZBA6k75q62mAtzw3MIzyywAEgdZ3NJjxCQdbuQd8KdjjSZx9vnQLzcmoQo+FNIGekFi4KkyZxmnvgWlwPcdcBUr5IQmcsdJMYZRpOonO3pnpQuCZARb0WyVUkkNqYnedR2jOAZwIOKGr8pYhxy50OAmrMBpHWROeuOgpbi+IUnmfnwNwwkDYHaNhg59KpLVC+pqPxcz5S27cgwyrLQRs0TB9qpb4kWwyBzLYc6pLbjtgdKzrF8aoTVqHswJmMQNUdasLjCW0qSmWLRqBPQqTv/mih9GxZ493Gli7H+1WKmdswM9DmkU4nSSS2/wDaSCDmYmYG46j2ob2TBhGUfEQQWx3wIAJO56xHWh2b6rugk76gSROx1HbvgCkkDYV7hMYjsRILLPaYbP5VS1x0DmCnGQQcRvkHMwN6Cby75wPwpA1ZIByDG+30qo4uV0/CoEenYCZxufX9LJGFv3GhNeuYhctgg40/iiatzG2QgAcEAEOFkiZBSeZceselVt+Wo1aZ0wSAupRPdg0kGYzFS7xCaZLDWJgLOxA7zpbpHvRfoVBLNzUrFUj+6QcNHUZ9IwJpa8W1RoOvZgRysO0HAM9u9LWroUebbliDzBl5SvYxG5E05xXFG4FYBRMkEB2bG4jIApu0wVNHeF4g58tWERqVQwIg5kKDkyOwztU4gi83KzBhgA9NpLA4jft0qtm0bk3BdCOmBq/FAmIBOI7gfagt4mXgS2omCMn7bQT1o3doWjvEcSbb6WCSAF1BiVIjoykgfT0q7cQEXlNxHJJIBlWziVjNU4oqp0kOZIBLQQdhAg8p+s4ilpKmbc6cnQ0ahGMHqflTQMcbipAlDbc5Lcx1noJJgEn2FVS2zEsEZ5GkFlLidjDbCleDvhickgQNOJGZggxia5c5VOhiATlGVgo/MzI6dqOBchLfEjKsQF32Jz6H69t6umGBDOBONfKSO4b8J2/zQ/DltEEXbrWjOxUHUMHf3nBqsIpcJdmBHMhAaQcR0IMZxRewp0NcH4kUuq5uGUcEI3OCAZHMCATIHy+9RxUEk+XdLbq9uIJySDPNG3zFJeaVzrKYiV1FSdyD2mRVCVJgnSO4yDvmJiNu2/WikCZu3fEkCLNkqoAEBCsbEkM3TfEUjxfluym1bMtnSSGnETvODJjGwofm6UCKqrq3ZHuSoJkgqXIPyDHNLsLQtga5mZ8sPsMgEMsjPtSSSKcm9aA3As6WCr6shXEGds57+lQJpVir6iYkMDnaIgnPv61NAI5SLijtAIHfmgn94pXhLLc2hykRhiFmdQwNzsfaelXeiFFt0jrXe5z/AOmf/wBVKbt8BeIkPZ+ZUfmK5S+JH2afBn6/P5CXLaM0G4pYEiFHwiJ1FtiPSjcEbbF1H9RjpVJgFiWUQPWJxXmje05ES5JwInbP79KZ8NuiYIKwcQebDdOo9/auL4r7NXDejfurdtM6G0UOksQ2kHRtPMRIntP2ovhvD3bzS+p0OXhVBbESNcLOwyevWrcd/FCi4JUsyAqk3W1oNJJZnnU8zAyInY1ncH43dOjzHZltyFGqCoO2lmnRmNh06dL+IhYs0eLtrZwFbB05dC2oRqEhjAg+uR06HUoyuyoRbUBi2LokwFDgaSoJJ6Rg5pO5eOpXKl2cCFLYliYZmwSRMZPTtWhxFlUVmvAK6tAdZuZ+LYmZzGZEg1ba7FTOfzWtfLQqU5VAQtqYucYOd+ncis91ImEdQpIOxMjpPQ/X70seM1v5gYKw6gAd8DTuTO/v6UW8qalID8yg8u+o4zq9ifnVVRN2dSzqViVMySCQsEDG0STg7dfrRzcUW1SdL9CYAGrtEmT0OPlSTRvLDTALQsTjbm3+dWPDKwXRbfIB1gGCRuSOnQ4piqhpy39qbRISOuBP+KqbxQEMhJA6j4RkYkcv+qp/xd4W9WlwZiBqnrt0GM1bhbV4MyQQpGozIWRJJZhvIHU9KWh7BsoaGKjMHKx9ehE0fiXQAyibZNuGgCBAn4SI3A69jQ7lkFdRO+mYgqpaTuBnaAN/YbdsBC7LLZEgyULgxHxSNwQfXqad9iroYfxUMAoZlUDTpGkSehLrBIgDf1rraBoKgqTh9RET/fGiCB3GfeaD5YtDU4dQAIA0iTiAAd4PYHvWa3iWk6UUwTnUSYjYgE5+eKIq+Ak65Ne3e/tRD2Hlggk4KgmASBv0zuavb4JANWtCZC6cTMA5IZukDHtivMHxMEzJYjEED16RAxNPLdRQtxmBYMP6YkMRkkliu2IgHMjtTlFoUZJj3CcQQzSzLb0svLpVpgwCc6BMY6j3rlrhwklOJEwZhXE998Z/WsjzJYECJiBk+0Sc9KLdbyHGtJO+nVscjI6EETpmn/YdpK2Xucfc0hATg9c5E/X2oXnMzAaSXPMYB94gYjO1LNx7FpLQACQB1Pb71oAqBr1YGfr0iP8ANU3REVlyxu2LoYltZ1Tr/pk56Eg9Y+wpW7fcBhrG4BDBZOnp1Ig9jVeF49FLMzOQAYXWcnoSRGPSaTsMugliSTzbg59j7nelFPsqbXQ/cFshec+bpJLJIgiNKwfiHrjpPSqcLxJkrcU4G8Yj5ggfSh8Xcg6m1G5HPqiW2ExELsRHpVWtk2zc/DMERGCT7ZntNPrZG70McUwmCW8vcAgMJxtsB0zXeCv3RiwWYSSFO4IG4IPLtuD0pC0pJ5WMDJSSIGMjv/um14tGH9JCTbIZjqho6+u5gbx60PWhrZp+HcTrJKXn1gEv5uvJiMaFfUAT1rJMCTBnPOASGn+/VAiY2E5NAuWdQ1EAc/cyAQTuRB+vQ0S8oVTrBYRIyARtpJ6XPb8qSpA7ZZePWCDbRYgl1Qtn1DTpG+2KMOGLWzc0rcRdypII29FOxGAZpXg7YdtSqzr1VDoYH0LBgNj71XxDhm5iLT2wDltJkbQHEad/TOKbq6EroOvGeaAQiEghZIAmRygsBvj8R6e9FscWLYK3NAgxoZJJBiCGAj70jY8SuGFYC6E5o0klRiSQCD8x3JqcOXcOA4CwCV1LGRjldwTNJr2NP0aKJZjJUHsDfI+oMVKLa/hW7AlLQPXTdtAfL+qPyqVOUf3F0/2nmAyjJyyjAEkwe3qc1W3bZ0dUYh2wG/tIjBI2PtWZYvsb1xv7cD29PzrS4fVbQsGOs83qPbqc5+VcTWJupWYNhbvmkNJZTpORuCBk9e1ewsWWCFysALqIPY96V4Nl0anyZg4gzMycQP38tBvEhbmQQmlVkYEnqY3n9aPJPN8D8cEuy3C+IutsGEbTksUD6ZiIJB9aaveIi6wDkgA7JC/PYjf02pS1xFtQRbkGN0AmCZgwRPz75oHF37V0i2yEzgnY57HoYpxm0wl49cj1zirb8yYMwCPLjHpAz8s/ma1xhZAoWQDqjUJJmApGAB6R65rzvDraQ6ELEKSCN2UmNzEMM/8A19RTB45renOCxGoYk4MT0nt6Vp8TdGdNG+2iBogyslZkBmGwgTKyMyRjc0xeQFlBt8OIyxR1Pzy/MQOhPbpSPh15WA1hTkAai8EE8xbmiBM4HTGaHaa1bJYJJViQZbTjCtBUjTOYOY3B2rSMslolquTTueIHUYXWDImQGInl1bxAnriTkUlb4lNRALAMQNoAkjJgamAPTqB61fi+NtEsxTVIHM8qWYROnTAXYY39qX8xZm2uheUszGSSMgqCu0wQSaaB29BrzDVLG1bAgZVyCMDYcxHWZJxQrljWwdHAUAD+p8QxMCBzDB6DsaHxd0Ry6sgg3GZGOREgEEqABEDvvQT5aprdXI/vW4q6oxAXQT23PSqRLXs1LotHU164xIAhpDEjstuNQz1wKzOEFt7hAJS3EdWf3YY9MA47mkE4k6jo1BJxr5mC49APXai+VhsyQDnb770+FViTTd0P8RwHC6zN/SVGR5TiMZkCe/3qtyxbK6vPWJ0gFX2JA1A6TAjO842mlGBLALzY2IJkxknrJ70ROFfrbHpuP1pW/ZVw9D1/hLdqClxHLCQ0yq7iIKg6vfb8kfIZiSxB2gk75zk/nROJt3XULoUgdAF2kkA//KkeI48pysjA95j9KI5dclN+G9ukFu8EZyAcnYj5iucJxDW2lTqjOQG05JgDY7ilTfuMYDR1HQjqNqWS8dUHqQPcQevetEnWzGeCfy39zV466Qtxl1IXyVELhpMMOxxitDQpTSnlaTC8yIrA6eml5PU5n9KwbqAtbQY1sBJxgscyYHT7VrfxHzYXQHJ1nSZGZiMmGwNvqan0g9s74twtpOHAQOL0kPMaSBGQAJEk4noDXblubKcitySdKiYxlwsnE7ke5q3h3EJctarpLXWDLqImSJwZMLyiZ9fqLhHZTqZmUENZkAsGU4yCYIM5I2gGk21opJPaGfDeJ5SvlhuoZw8xG0lhA9DWOWAuAOdKnBYf+J6euK0lc7qhuCSSS2gDSgLEFmUM8CYBzpHtS/8AEXDwWyrCFOpW1j6ktkyMT0+rjzvsTWtDA4e5kqDdQCTq5bqqM6yAeYAncasGqqwC6wVZH5QzBQJIgFolQBtMgjtSXg11iRcHMQc79IIDfhAmDjODTCWXe4xtuUuPzATyAnLK7NAXodUmY2FNguAF68jSNfluNipBVu+BEe43o3CcdoE3LK88kXIcrIBAKy8Y71bw9fM12We2jKXlYDhokEqyrkTOZjOK74NwQuu9pbgRQCTOoB+ghUBljjeNqTqqBc2AHBXGDMoDr3kEzGRkjovrQL1syHvAsunlZTox7xBiexq/DLctXCLTqCG+Flx1IJLLg5rvEeKvdYi7cCsDpIKgrymRGNiR077UW+gS9mc/GPOCp9S0E/TFStKzxulQCOFaOpCyev8AaK7Ty+gYv2ZAt6lmY5Wk7Yjf5b/KhJf5dYWdIj5YmPeftR+D4nS5t3DCsgUrgdmBE43EdB0o9iykMok+wkwfTvtXC3XJ042Ztu2GthjOqV1AkjEzsOu1b3A3BOkgEEDfqD9tx9qxOKt+WqB5kHVg5ieucz+tPcHxhuM7KICtAO8HMe4/1SmrVijpnpOP8EBI8vA+UgxjTkSM968/494RcVVvB4ZRJXIJ9jtIx1rT4TxNisM2xJmTPp6dRU8fUXFW5aPNKqxJ3HQQBjMATgzWfjk1JG8kpRtHivDuNK3CVEg47e2a9PZtnEknSNpOZy2OsQPvWJYQq0E9ScA5JyWB2gbY6xWrb8QyAbTwZBYH06euNq28u3o5oa0wScYqsVS4XUyQAZCyPh9sk/I9qYfiYBkSsfQgY09OhrGTw+LoZCQC0Rp3ycCBg1q+OWCih1MaWX1EGQQCOmTmhpWqY1bTGeFueYQfhMDBAkdxJGDvkfeqcUmxgjMHM5nB9qt4XeFwa8DRK42LfLoP1361pcZwoVVZAVkajnUrjJjvqAjHaheaUXQPxJq0ZdlyZG3/AFSb2mLt2BnMfad/91qvYD6TAIOx5gRsciB6/epetlXgdgQwPfocbxFaQ/UJPgzl4W0K8PdAYdRIPp9Kd4u8CYU6Z3J2+vTpQLjl8SIG5gdDt70W0EMY+kgyDk/Wqzjdk06o0eCRVHKQZ6zNDPGyCQDAMbiffOKVe0sSFM99p+fWkuJ0ADmIPQT+hFWtsiWh3iPEVIOlmU/vcE1kXuIbUATnBHXrQ9IkHVIGT+cRQwxOq5iThR9ifetdLSM0r2aDGDriT+eQK63Ehm+BcEiSPbP3oXCKTg9BPzJyROOlX055hPed/f29vrWaNijP/V6aYJK4IONiD0mMela/8vFqSwJXl5mXUR0XyxIUDHNM/Ssvw1389ntgSoCkjBXWY1ZJjbJ6Ca0fFgxCO7+ZnywdUkQcloJxvk74PUVU+kKHbEvBWDAKqW9YaFJN3U5JwsK0GSY2mngMF2TQ8MdIDAgzO+omMfi+lKfwsxRbjo0MDysFmIAnJGPiGN/pWk3C+dZa+bl24s+WUyCrjI53yw6Rpnm9MnkdSZXjVxSE+N4gllhcZkRc06iDIIOoAzLYHSd6Ha4F7ia00kAtq51G3XSzT06CqFXVkI5pAYBX8yY3BAaR7Ee1ThxochgbZLBQLgYsS2xFtvlnYTtS60HexLw64qXSHODiBOZ2GP3mtg8Jcf8Ap2xqLjAZyNJAJnUSox2J7b9MrxS2bZ1PAYNBAgSDJkRgAYGPStLwvirroqo7MBganJUaTvBeBvtHeiTv5giq+VgBaR2bzANcAqbYGlCI1A+sTuRBFS1xz2rpZ3KW9MarYjH4NenB+c779al3hrqf1CLkzh1A0gn4lMcp753ir2+O1XbUM5BKhp0wx/EqiMEg7kxnNLTHxwVR1a6Xe4SkNDhjg7iYyR6R8xS5RRHms1xSRBycRn4nUqfTau+JG0Obg7V2wVnULj61ZcQcrpUyehOKvwNx+IAsBwtyTyPKryBvxltI3MCB1p/UVdFLXD2YxxIUSYDo2oCTvpJH0NSluG/iBrahJvnTjDpEA4iUJj5mpQ4y/P8AgsomeeH1sbiHUdLlgxiBG698dKeV4tq8RIgHYnmzP3FL3dOtfLMEjK7b5ABGw2qXwwYsCBlSQYgRAJn7/WuJu6s61Ghm4imHZRIEDOJkkScRuIpPwq9/L3mF9Q08qnGmQcHUNhjfO+1Wbi9JNwyUJh1B3jMeg3rvi512gQCIhdO5WSIz8TRFVH0+GKVcrlG1d0SNBkFZwME9u8zP73DxvHKF0EuuoSY6bQDnAkDb60h4ffdnti4SXACJHS2JIBAwMyfnWtxfBG4QAvwiNQ+L4eZSB+EHY461k0ovZonatCocgajbkQAH04BmDqzymIINAucjMw1ENqKgSILABjPSYHbAFCts2w1arcYJI5TkEz8X++lanC8QhKmdLEekHGRtEzj/AN1NuiP6nQjw/ClGlpkGSW7Dc++elens8QjA8qPMEQVIGkQoIODIWP3nz3iLEq8Ek6dJU/GVlVkf3dyfQVWzci1pSIkbkAgnsJkxO1DWWyo1Fms3iQsuG8lGRhpAjSAUA5epkSN98dorK43xi415k0W9Em4mCGVegBGDEDp0ot/gyUBMqRDg95n9ZofF2BcTlcq467A+8ZgfrmiNBLJrQaxxJYnMTkEdRAknemG4dpM6Y/CCZG23p7dPSsizeZXWRDfCc9geYd/h616Xh+I1MonmXYRk7Rn29+lKXykw3pmWIIZYgA5zOmOmZ5fpVkt4mNhGNxFEvWVYxBBJ3BM53zvGokR2NBHiKqNDoJAIU4l+h9z1xmjngeK7KX2dlUC4dIwBMwDMn7/P5UEQ6gORgkAyPtTF64GA0rGd98EAk52H7xSl22wWTGZysZIiTHSfvWikyHBMHxvDNCqkZMk9xt9KyzcdcFYYH71tIDkr9Nse3TrXBkkRJjfH0962j565RjPw+mcHHlS0gQIj3IHWm2fUpLbbiN/kZwaS8oMTj3yMx7nsKs7kKd9I2P8AvvRmtA4M74SXLXGRtIjJLETEY5dzzTkRvmjyCpgkbmZEHHUn95PekEIVIgEEk7DUJGDO8DbFNcNcKW2SJBODIGQMHEY239wK1c4tvZMYtJJo7/DnDlkZjqAUkBtSgAkTByDmP8SapdtX5Y6dSgZOtHAgZO4x8to3ovCIwUpp/ps0zBIwDEhdznc+3QUpc4xixAdTBjlVQCBI0ry9sU8k22gxqKTHLF5ADcNsPAOCtzSJwJdSBiPzql5RrUopxMFmJRiSZ0MBlV9ztnrRP5e4HVbOknD5KkAHJkKZAkCQcmk7l1WUpcRAQfjUcoB7AlSJbO49qIilQ34lfVrnxEgD8SKJABOSmGbJyc9CazfDOMC3AmkMs4GQS2yz1PbFan/Km8nkvogAlSotLgbZAknHUzishkVLgaQ077EbwPQ7feiNK0OVv5jT43iLynRpCW2MlAi6mGdUyBriWgHbHvT17w7hCAOHuX2ukQts8PGY1SWB04AO52BrHt8YhEnUt4SAZyhIHMAXxjqKuxnTpN8XNBybujppEYOvBH4tvpUuykkBvs4XUHPxaQSTOBMR02zB6HemjwQvqpdVtkKW81mYeaZAmcrOw0wD+huFtK4VrlvlKcpLKc24DkKDgwGhWAmBmkrqWiSlo325chVBI3gaflPSm3/j86El/D/OxVuNuLyi3aYADmKjONzmpQLd9gIUOB2KMT9jFcrWl6M7fsPYu7kgYB0gQDj8j3Bq9jiFJDXOv4Yn2JHeuVK8/FHc5NJFk4MgsYBk6iB2O+9NcTcCEqVOZnMgcoAj61KlZKVypmjglG0U8OvcoDDmAMTBPMDME52NL3fE7quyggL0OdUdADPpUqVpFK2ZSbUdBluqJZidYAJbvHoOnt3oPDohQocmSy9GHbHTJrlSnWrIloe4RSianhn2DGcSRjPSlbvEnzGkcoIM7mYJ+L+3O3p6VKlKO9sd9FvGrzXLQZYGnMZnqZGdzgRtiucJxynSpYliOYNgjH2JPSpUq4xTVeiZyadjN9wSrsIZZAPof+tqJ/ODzdemBAU5EHGem0QJrlSs0rNF7H2GmChExr2nbAHef8msnjkBKRIAJb55H06fTapUpRHPgJwnEHUyvAYjABmY6+0EURroJ0EcwP2IH+d/8VKlPv7WRBvgW1hdKgHBOZ2EHr3wuDRxcMag2YmY36DHyrlSqZa5oozTvGrEx+9q6MSBMjMDrO0HbpFSpQ9EgrjsACVDCcyokEnAMDbp0q9thlgo0giRB/MSQc+lSpRehVsBq5/6Y9wGOD89qF5R1lsgz8ROrV9c996lSqboh7VjnCaRPRt/i0n5HaoeJYPq15Igkou0yJI/MialSmvY1uImyK1wu8MzGTiMk50kYG/QCqcXbI5ViJyc7Tj23zUqVpk0TimdvpglyJAkQRqk9DnFM8J4ULtkvbuy1sAsvlNCSQDrcwIAyMnY7TUqVpFvGyJJKVGXxtt0EOmlt+YEMZMgwemN9qvZ8TKMty2WtsMEgk9CMHcY7d67UrWEVJGUni9FrfHIRnXOfgcqu+4XSYnf3mpUqVqv00X2yX5nf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56" name="Picture 8" descr="http://www.curriculumenlineamineduc.cl/605/articles-19483_recurso_jp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85463" y="1951508"/>
            <a:ext cx="3946612" cy="26416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763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0040" y="714253"/>
            <a:ext cx="7062237" cy="1325563"/>
          </a:xfrm>
        </p:spPr>
        <p:txBody>
          <a:bodyPr>
            <a:normAutofit/>
          </a:bodyPr>
          <a:lstStyle/>
          <a:p>
            <a:pPr algn="just"/>
            <a:r>
              <a:rPr lang="es-ES" sz="3600" b="1" i="1" u="sng" dirty="0"/>
              <a:t>¿Qué pueblos originarios conoces? Nómbralos.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64089" y="2101426"/>
            <a:ext cx="826671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3200" i="1" dirty="0"/>
              <a:t>¿Qué significa nómade? ¿Qué pueblos eran nómades? ¿Cómo era la vida de los pueblos nómades en cuanto a vivienda, alimentación y formas de vida?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52252" y="4325608"/>
            <a:ext cx="84187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3200" i="1" dirty="0"/>
              <a:t>¿Qué significa sedentario? ¿Qué pueblos eran sedentarios? ¿Cómo era la vida de los pueblos </a:t>
            </a:r>
            <a:r>
              <a:rPr lang="es-ES" sz="3200" i="1" dirty="0" err="1"/>
              <a:t>sedentatios</a:t>
            </a:r>
            <a:r>
              <a:rPr lang="es-ES" sz="3200" i="1" dirty="0"/>
              <a:t> en cuanto a vivienda, alimentación y formas de vida?</a:t>
            </a:r>
          </a:p>
        </p:txBody>
      </p:sp>
      <p:pic>
        <p:nvPicPr>
          <p:cNvPr id="2050" name="Picture 2" descr="http://cdn.slidesharecdn.com/ss_thumbnails/201312111658580-140608155743-phpapp02-thumbnail-4.jpg?cb=140224316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47165" y="1019779"/>
            <a:ext cx="3113912" cy="51857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6450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4247489" y="960737"/>
            <a:ext cx="749121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4000" i="1" dirty="0"/>
              <a:t>¿Cómo se relaciona la ubicación geográfica donde habitaban con su forma de vida?</a:t>
            </a:r>
          </a:p>
          <a:p>
            <a:pPr algn="just"/>
            <a:endParaRPr lang="es-ES" sz="4000" i="1" dirty="0">
              <a:solidFill>
                <a:srgbClr val="FF0000"/>
              </a:solidFill>
            </a:endParaRPr>
          </a:p>
          <a:p>
            <a:pPr algn="just"/>
            <a:r>
              <a:rPr lang="es-ES" sz="4000" i="1" dirty="0"/>
              <a:t>¿Qué actividades realizaban los pueblos que vivían cerca del mar?, ¿y los pueblos del interior de nuestro país?</a:t>
            </a:r>
          </a:p>
        </p:txBody>
      </p:sp>
      <p:pic>
        <p:nvPicPr>
          <p:cNvPr id="3074" name="Picture 2" descr="http://www.fotografiaindigena.cl/andinos/wp-content/uploads/2012/10/Mapa-pueblos-ind%C3%ADgena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55644" y="1123406"/>
            <a:ext cx="2665478" cy="51603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2732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0886" y="1557889"/>
            <a:ext cx="7282218" cy="1325563"/>
          </a:xfrm>
        </p:spPr>
        <p:txBody>
          <a:bodyPr>
            <a:noAutofit/>
          </a:bodyPr>
          <a:lstStyle/>
          <a:p>
            <a:pPr algn="just"/>
            <a:r>
              <a:rPr lang="es-ES" sz="4400" i="1" dirty="0"/>
              <a:t>¿Qué aporte de los pueblos originarios reconocen hoy en nuestra sociedad?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440074" y="4038716"/>
            <a:ext cx="72822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3600" i="1" dirty="0"/>
              <a:t>¿Qué aporte de los inmigrantes de distintas naciones europeas han influido en la sociedad actual?</a:t>
            </a:r>
          </a:p>
        </p:txBody>
      </p:sp>
      <p:pic>
        <p:nvPicPr>
          <p:cNvPr id="4098" name="Picture 2" descr="http://1.bp.blogspot.com/--dsip7Qg4wg/TnKvM2hxs8I/AAAAAAAAAXk/dC7JOeL_tM4/s1600/chile+iglesia+%252Bbandera+1%255B2%255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452254" y="969743"/>
            <a:ext cx="3173688" cy="54352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6721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6238" y="942941"/>
            <a:ext cx="7558360" cy="755628"/>
          </a:xfrm>
        </p:spPr>
        <p:txBody>
          <a:bodyPr>
            <a:normAutofit fontScale="90000"/>
          </a:bodyPr>
          <a:lstStyle/>
          <a:p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sz="4400" i="1" dirty="0"/>
              <a:t>Nombra algunas manifestaciones del patrimonio cultural de nuestro país.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61637" y="1004996"/>
            <a:ext cx="79362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i="1" dirty="0"/>
              <a:t>¿Qué es el patrimonio cultural?</a:t>
            </a:r>
          </a:p>
        </p:txBody>
      </p:sp>
      <p:pic>
        <p:nvPicPr>
          <p:cNvPr id="3074" name="Picture 2" descr="https://encrypted-tbn2.gstatic.com/images?q=tbn:ANd9GcRKwUe_L2DR9sAaZ8F5AmcB4jmUdwvAKUjurJWOCaR153V2Xba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512" y="3863927"/>
            <a:ext cx="2867025" cy="1590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01.s3c.es/imag/_v0/635x300/b/8/9/diapatrimoniointeri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7070" y="4320434"/>
            <a:ext cx="3584727" cy="16935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dadaisforever.files.wordpress.com/2008/07/chinchiner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1771" y="3846303"/>
            <a:ext cx="1916336" cy="19193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chileagenda.cl/imagenes_archivos/wayna_wara/2008/mayo/patrimonio/wayna_wara_00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61170" y="966945"/>
            <a:ext cx="3621528" cy="27161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static.betazeta.com/www.sabrosia.com/up/2012/08/robopy-660x35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04616" y="4688406"/>
            <a:ext cx="2775085" cy="1590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552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74</TotalTime>
  <Words>342</Words>
  <Application>Microsoft Office PowerPoint</Application>
  <PresentationFormat>Personalizado</PresentationFormat>
  <Paragraphs>56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Aspecto</vt:lpstr>
      <vt:lpstr> I. “¿ Cómo nos localizamos en nuestro entorno? </vt:lpstr>
      <vt:lpstr>¿Para qué sirven los planos y los mapas?</vt:lpstr>
      <vt:lpstr>¿Qué son y para qué sirven los puntos cardinales?</vt:lpstr>
      <vt:lpstr>      ¿Cuál es la capital de Chile?</vt:lpstr>
      <vt:lpstr>Describe estos paisajes y establece a qué zona de Chile pertenecen</vt:lpstr>
      <vt:lpstr>¿Qué pueblos originarios conoces? Nómbralos.</vt:lpstr>
      <vt:lpstr>Diapositiva 7</vt:lpstr>
      <vt:lpstr>¿Qué aporte de los pueblos originarios reconocen hoy en nuestra sociedad?</vt:lpstr>
      <vt:lpstr>     Nombra algunas manifestaciones del patrimonio cultural de nuestro país.</vt:lpstr>
      <vt:lpstr>¿Qué es el patrimonio natural?</vt:lpstr>
      <vt:lpstr>¿Qué instituciones son las encargadas de proteger nuestro patrimonio cultural y natural?</vt:lpstr>
      <vt:lpstr>¿Qué medios de transporte conocen? ¿Cómo aportan a la sociedad?</vt:lpstr>
      <vt:lpstr>Diapositiva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¡CONOZCAMOS LAS FIGURAS GEOMÉTRICAS!</dc:title>
  <dc:creator>jaqueline fierro</dc:creator>
  <cp:lastModifiedBy>Paola mateluna rebolledo</cp:lastModifiedBy>
  <cp:revision>16</cp:revision>
  <dcterms:created xsi:type="dcterms:W3CDTF">2017-06-30T02:22:25Z</dcterms:created>
  <dcterms:modified xsi:type="dcterms:W3CDTF">2021-04-06T22:25:57Z</dcterms:modified>
</cp:coreProperties>
</file>