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59" r:id="rId3"/>
    <p:sldId id="258" r:id="rId4"/>
    <p:sldId id="271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5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80BB9A1-6750-49E1-877D-679C5985570D}" type="datetimeFigureOut">
              <a:rPr lang="es-ES" smtClean="0"/>
              <a:t>28/04/2021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EC9F6CF-52A3-41DC-B5BE-18B4A9A76A3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414944"/>
            <a:ext cx="7067128" cy="2952329"/>
          </a:xfrm>
        </p:spPr>
        <p:txBody>
          <a:bodyPr>
            <a:normAutofit lnSpcReduction="10000"/>
          </a:bodyPr>
          <a:lstStyle/>
          <a:p>
            <a:endParaRPr lang="es-ES" sz="36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s-ES" sz="36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P</a:t>
            </a:r>
            <a:r>
              <a:rPr lang="es-419" sz="36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equeño</a:t>
            </a:r>
          </a:p>
          <a:p>
            <a:r>
              <a:rPr lang="es-419" sz="36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Bonito</a:t>
            </a:r>
          </a:p>
          <a:p>
            <a:r>
              <a:rPr lang="es-419" sz="36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Rojo</a:t>
            </a:r>
          </a:p>
          <a:p>
            <a:r>
              <a:rPr lang="es-419" sz="36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Sucio</a:t>
            </a:r>
          </a:p>
          <a:p>
            <a:endParaRPr lang="es-419" dirty="0"/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r>
              <a:rPr lang="es-419" sz="4400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Mira las siguientes palabras:</a:t>
            </a:r>
            <a:endParaRPr lang="es-ES" sz="4400" i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365104"/>
            <a:ext cx="2633282" cy="2008262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259632" y="4594610"/>
            <a:ext cx="5067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4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¿Qué tipo de palabras son estas?</a:t>
            </a:r>
            <a:endParaRPr lang="es-ES" sz="2400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9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72539"/>
            <a:ext cx="4525962" cy="4525962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/>
          <a:lstStyle/>
          <a:p>
            <a:r>
              <a:rPr lang="es-419" dirty="0" smtClean="0"/>
              <a:t>SHORT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6012160" y="6021288"/>
            <a:ext cx="207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400" dirty="0" smtClean="0"/>
              <a:t>Bajo o corto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50038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060848"/>
            <a:ext cx="4401840" cy="3297131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/>
          <a:lstStyle/>
          <a:p>
            <a:r>
              <a:rPr lang="es-419" dirty="0" smtClean="0">
                <a:latin typeface="Comic Sans MS" pitchFamily="66" charset="0"/>
              </a:rPr>
              <a:t>OLD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012160" y="5768375"/>
            <a:ext cx="1997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400" dirty="0" smtClean="0"/>
              <a:t>Viejo o vieja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79321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04863"/>
            <a:ext cx="4536504" cy="3018837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es-419" dirty="0" smtClean="0">
                <a:latin typeface="Comic Sans MS" pitchFamily="66" charset="0"/>
              </a:rPr>
              <a:t>YOUNG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300192" y="5781948"/>
            <a:ext cx="1127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dirty="0" smtClean="0"/>
              <a:t>Joven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6334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980728"/>
            <a:ext cx="4607011" cy="4525962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 smtClean="0">
                <a:latin typeface="Comic Sans MS" pitchFamily="66" charset="0"/>
              </a:rPr>
              <a:t>NEW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012160" y="5949280"/>
            <a:ext cx="2398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400" dirty="0" smtClean="0"/>
              <a:t>Nuevo / Nueva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06996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988840"/>
            <a:ext cx="4176464" cy="3128317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143000"/>
          </a:xfrm>
        </p:spPr>
        <p:txBody>
          <a:bodyPr/>
          <a:lstStyle/>
          <a:p>
            <a:r>
              <a:rPr lang="es-419" dirty="0" smtClean="0">
                <a:latin typeface="Comic Sans MS" pitchFamily="66" charset="0"/>
              </a:rPr>
              <a:t>UGLY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724128" y="5661248"/>
            <a:ext cx="1574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400" dirty="0" smtClean="0"/>
              <a:t>Feo / Fea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2250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</a:bodyPr>
          <a:lstStyle/>
          <a:p>
            <a:r>
              <a:rPr lang="es-419" sz="25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Elige 4 adjetivos en inglés de los estudiados en esta clase y utilizalos para describir 4 objetos de la sala de clases. Luego escribe su significado en español.</a:t>
            </a:r>
          </a:p>
          <a:p>
            <a:endParaRPr lang="es-419" sz="25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r>
              <a:rPr lang="es-419" sz="25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Ejemplo: Small notebook – Cuaderno pequeño</a:t>
            </a:r>
            <a:endParaRPr lang="es-ES" sz="25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419" sz="4800" u="sng" dirty="0" smtClean="0">
                <a:solidFill>
                  <a:srgbClr val="FC5104"/>
                </a:solidFill>
                <a:latin typeface="Comic Sans MS" pitchFamily="66" charset="0"/>
              </a:rPr>
              <a:t>Activity</a:t>
            </a:r>
            <a:endParaRPr lang="es-ES" sz="4800" u="sng" dirty="0">
              <a:solidFill>
                <a:srgbClr val="FC5104"/>
              </a:solidFill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2612">
            <a:off x="4004895" y="3870007"/>
            <a:ext cx="2718556" cy="271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78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419" dirty="0" smtClean="0">
                <a:latin typeface="Comic Sans MS" pitchFamily="66" charset="0"/>
              </a:rPr>
              <a:t>Adjectives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419" dirty="0" smtClean="0"/>
              <a:t>April </a:t>
            </a:r>
            <a:r>
              <a:rPr lang="es-419" dirty="0" smtClean="0"/>
              <a:t>28th</a:t>
            </a:r>
            <a:r>
              <a:rPr lang="es-419" dirty="0" smtClean="0"/>
              <a:t>, 2021</a:t>
            </a:r>
          </a:p>
          <a:p>
            <a:r>
              <a:rPr lang="es-419" dirty="0" smtClean="0"/>
              <a:t>Miss Javiera Urrutia</a:t>
            </a:r>
            <a:endParaRPr lang="es-419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9391">
            <a:off x="1198769" y="1326420"/>
            <a:ext cx="2406385" cy="240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99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888432"/>
          </a:xfrm>
        </p:spPr>
        <p:txBody>
          <a:bodyPr/>
          <a:lstStyle/>
          <a:p>
            <a:endParaRPr lang="es-419" dirty="0">
              <a:latin typeface="Comic Sans MS" pitchFamily="66" charset="0"/>
            </a:endParaRPr>
          </a:p>
          <a:p>
            <a:r>
              <a:rPr lang="es-419" sz="3200" dirty="0" smtClean="0">
                <a:solidFill>
                  <a:schemeClr val="accent4"/>
                </a:solidFill>
                <a:latin typeface="Comic Sans MS" pitchFamily="66" charset="0"/>
              </a:rPr>
              <a:t>To identify the adjectives in English and make use of them by using last class contents</a:t>
            </a:r>
            <a:endParaRPr lang="es-ES" sz="3200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es-419" i="1" u="sng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Objective of the class:</a:t>
            </a:r>
            <a:endParaRPr lang="es-ES" i="1" u="sng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907852"/>
            <a:ext cx="4543282" cy="215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34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419" dirty="0" smtClean="0">
                <a:latin typeface="Comic Sans MS" pitchFamily="66" charset="0"/>
              </a:rPr>
              <a:t>Recuerda que los adjetivos, son palabras que describen objetos o personas.</a:t>
            </a:r>
          </a:p>
          <a:p>
            <a:endParaRPr lang="es-419" dirty="0">
              <a:latin typeface="Comic Sans MS" pitchFamily="66" charset="0"/>
            </a:endParaRPr>
          </a:p>
          <a:p>
            <a:r>
              <a:rPr lang="es-419" dirty="0" smtClean="0">
                <a:latin typeface="Comic Sans MS" pitchFamily="66" charset="0"/>
              </a:rPr>
              <a:t>Los adjetivos no tienen genero </a:t>
            </a:r>
            <a:r>
              <a:rPr lang="es-419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en inglés </a:t>
            </a:r>
            <a:r>
              <a:rPr lang="es-419" dirty="0" smtClean="0">
                <a:latin typeface="Comic Sans MS" pitchFamily="66" charset="0"/>
              </a:rPr>
              <a:t>(ni femenino ni masculino)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 smtClean="0">
                <a:latin typeface="Comic Sans MS" pitchFamily="66" charset="0"/>
              </a:rPr>
              <a:t>Adjetivos</a:t>
            </a:r>
            <a:endParaRPr lang="es-ES" dirty="0">
              <a:latin typeface="Comic Sans MS" pitchFamily="66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349911"/>
            <a:ext cx="3549005" cy="203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356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1648619"/>
            <a:ext cx="4191000" cy="4191000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s-419" dirty="0" smtClean="0">
                <a:latin typeface="Comic Sans MS" pitchFamily="66" charset="0"/>
              </a:rPr>
              <a:t>BEAUTIFUL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04048" y="5962211"/>
            <a:ext cx="3215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400" dirty="0" smtClean="0"/>
              <a:t>Hermoso / Hermosa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51442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564904"/>
            <a:ext cx="3311624" cy="2252391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es-419" dirty="0" smtClean="0">
                <a:latin typeface="Comic Sans MS" pitchFamily="66" charset="0"/>
              </a:rPr>
              <a:t>SMALL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148064" y="5433538"/>
            <a:ext cx="2882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400" dirty="0" smtClean="0"/>
              <a:t>Pequeño/Pequeña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43105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700808"/>
            <a:ext cx="4135189" cy="4135189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r>
              <a:rPr lang="es-419" dirty="0" smtClean="0">
                <a:latin typeface="Comic Sans MS" pitchFamily="66" charset="0"/>
              </a:rPr>
              <a:t>BIG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205055" y="6237312"/>
            <a:ext cx="1260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400" dirty="0" smtClean="0"/>
              <a:t>Grande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625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468" y="1481138"/>
            <a:ext cx="3443063" cy="4525962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/>
          <a:lstStyle/>
          <a:p>
            <a:r>
              <a:rPr lang="es-419" dirty="0" smtClean="0">
                <a:latin typeface="Comic Sans MS" pitchFamily="66" charset="0"/>
              </a:rPr>
              <a:t>LONG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084168" y="6076737"/>
            <a:ext cx="2010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400" dirty="0" smtClean="0"/>
              <a:t>Largo/Larga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245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16832"/>
            <a:ext cx="5529783" cy="3970101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1143000"/>
          </a:xfrm>
        </p:spPr>
        <p:txBody>
          <a:bodyPr/>
          <a:lstStyle/>
          <a:p>
            <a:r>
              <a:rPr lang="es-419" dirty="0" smtClean="0"/>
              <a:t>TALL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6084168" y="6093296"/>
            <a:ext cx="1734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400" dirty="0" smtClean="0"/>
              <a:t>Alto / Alta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86249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</TotalTime>
  <Words>144</Words>
  <Application>Microsoft Office PowerPoint</Application>
  <PresentationFormat>Presentación en pantalla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Concurrencia</vt:lpstr>
      <vt:lpstr>Mira las siguientes palabras:</vt:lpstr>
      <vt:lpstr>Adjectives</vt:lpstr>
      <vt:lpstr>Objective of the class:</vt:lpstr>
      <vt:lpstr>Adjetivos</vt:lpstr>
      <vt:lpstr>BEAUTIFUL</vt:lpstr>
      <vt:lpstr>SMALL</vt:lpstr>
      <vt:lpstr>BIG</vt:lpstr>
      <vt:lpstr>LONG</vt:lpstr>
      <vt:lpstr>TALL</vt:lpstr>
      <vt:lpstr>SHORT</vt:lpstr>
      <vt:lpstr>OLD</vt:lpstr>
      <vt:lpstr>YOUNG</vt:lpstr>
      <vt:lpstr>NEW</vt:lpstr>
      <vt:lpstr>UGLY</vt:lpstr>
      <vt:lpstr>Activity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Ruth Córdova</dc:creator>
  <cp:lastModifiedBy>Ruth Córdova</cp:lastModifiedBy>
  <cp:revision>9</cp:revision>
  <dcterms:created xsi:type="dcterms:W3CDTF">2021-04-27T23:10:26Z</dcterms:created>
  <dcterms:modified xsi:type="dcterms:W3CDTF">2021-04-28T16:11:01Z</dcterms:modified>
</cp:coreProperties>
</file>