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0" r:id="rId2"/>
    <p:sldId id="258" r:id="rId3"/>
    <p:sldId id="264" r:id="rId4"/>
    <p:sldId id="261" r:id="rId5"/>
    <p:sldId id="268" r:id="rId6"/>
    <p:sldId id="269" r:id="rId7"/>
    <p:sldId id="266" r:id="rId8"/>
    <p:sldId id="267" r:id="rId9"/>
    <p:sldId id="270" r:id="rId10"/>
    <p:sldId id="271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DFA183F-5ED9-4955-95C2-D1EC8AE4C705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E978CA8-0365-46AA-9BA2-8B528A8A8B39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3449960" cy="2759968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742740"/>
            <a:ext cx="4104456" cy="2706562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506" y="908720"/>
            <a:ext cx="4225461" cy="266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45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76672"/>
            <a:ext cx="7024744" cy="1143000"/>
          </a:xfrm>
        </p:spPr>
        <p:txBody>
          <a:bodyPr/>
          <a:lstStyle/>
          <a:p>
            <a:r>
              <a:rPr lang="es-419" b="1" dirty="0" smtClean="0"/>
              <a:t>Good night</a:t>
            </a:r>
            <a:endParaRPr lang="es-ES" b="1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00808"/>
            <a:ext cx="4438854" cy="4065991"/>
          </a:xfrm>
        </p:spPr>
      </p:pic>
      <p:sp>
        <p:nvSpPr>
          <p:cNvPr id="5" name="4 CuadroTexto"/>
          <p:cNvSpPr txBox="1"/>
          <p:nvPr/>
        </p:nvSpPr>
        <p:spPr>
          <a:xfrm>
            <a:off x="4860032" y="5805264"/>
            <a:ext cx="3962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4000" b="1" dirty="0" smtClean="0"/>
              <a:t>Buenas noches</a:t>
            </a:r>
            <a:endParaRPr lang="es-ES" sz="4000" b="1" dirty="0"/>
          </a:p>
        </p:txBody>
      </p:sp>
    </p:spTree>
    <p:extLst>
      <p:ext uri="{BB962C8B-B14F-4D97-AF65-F5344CB8AC3E}">
        <p14:creationId xmlns:p14="http://schemas.microsoft.com/office/powerpoint/2010/main" val="233291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716016" y="2688434"/>
            <a:ext cx="3313355" cy="1702160"/>
          </a:xfrm>
        </p:spPr>
        <p:txBody>
          <a:bodyPr>
            <a:normAutofit/>
          </a:bodyPr>
          <a:lstStyle/>
          <a:p>
            <a:r>
              <a:rPr lang="es-419" sz="4400" i="1" dirty="0" smtClean="0">
                <a:solidFill>
                  <a:schemeClr val="accent3">
                    <a:lumMod val="75000"/>
                  </a:schemeClr>
                </a:solidFill>
              </a:rPr>
              <a:t>Greetings!</a:t>
            </a:r>
            <a:endParaRPr lang="es-ES" sz="44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419" dirty="0" smtClean="0"/>
              <a:t>Wednesday 27th, 2021</a:t>
            </a:r>
          </a:p>
          <a:p>
            <a:r>
              <a:rPr lang="es-419" dirty="0" smtClean="0"/>
              <a:t>Miss Javiera Urrutia</a:t>
            </a: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7907">
            <a:off x="972166" y="1989407"/>
            <a:ext cx="2334066" cy="233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2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1392538">
            <a:off x="-521074" y="653804"/>
            <a:ext cx="6678892" cy="848045"/>
          </a:xfrm>
        </p:spPr>
        <p:txBody>
          <a:bodyPr>
            <a:normAutofit/>
          </a:bodyPr>
          <a:lstStyle/>
          <a:p>
            <a:pPr algn="ctr"/>
            <a:r>
              <a:rPr lang="es-419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Greetings (saludos)</a:t>
            </a:r>
            <a:endParaRPr lang="es-ES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971600" y="2039470"/>
            <a:ext cx="7488832" cy="4032448"/>
          </a:xfrm>
          <a:prstGeom prst="roundRect">
            <a:avLst/>
          </a:prstGeom>
          <a:solidFill>
            <a:srgbClr val="FFFF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419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Date: </a:t>
            </a:r>
            <a:r>
              <a:rPr lang="es-419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April 27th, 2021</a:t>
            </a:r>
            <a:endParaRPr lang="es-419" sz="24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endParaRPr lang="es-419" sz="24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s-419" sz="2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Objective: To recognize and identify different greetings in English.</a:t>
            </a:r>
          </a:p>
          <a:p>
            <a:endParaRPr lang="es-419" sz="2400" b="1" dirty="0" smtClean="0">
              <a:latin typeface="Comic Sans MS" pitchFamily="66" charset="0"/>
            </a:endParaRPr>
          </a:p>
          <a:p>
            <a:r>
              <a:rPr lang="es-419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Activities:</a:t>
            </a:r>
          </a:p>
          <a:p>
            <a:r>
              <a:rPr lang="es-419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1. </a:t>
            </a:r>
            <a:r>
              <a:rPr lang="es-419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To identify the greetings</a:t>
            </a:r>
            <a:endParaRPr lang="es-419" sz="24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s-419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2. </a:t>
            </a:r>
            <a:r>
              <a:rPr lang="es-419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Practicing the pronunciation </a:t>
            </a:r>
            <a:endParaRPr lang="es-419" sz="24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endParaRPr lang="es-ES" dirty="0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505">
            <a:off x="5160850" y="911909"/>
            <a:ext cx="28956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61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620688"/>
            <a:ext cx="7024744" cy="1143000"/>
          </a:xfrm>
        </p:spPr>
        <p:txBody>
          <a:bodyPr/>
          <a:lstStyle/>
          <a:p>
            <a:r>
              <a:rPr lang="es-419" b="1" dirty="0" smtClean="0"/>
              <a:t>Hi / Hello</a:t>
            </a:r>
            <a:endParaRPr lang="es-ES" b="1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16832"/>
            <a:ext cx="5423446" cy="3609057"/>
          </a:xfrm>
        </p:spPr>
      </p:pic>
      <p:sp>
        <p:nvSpPr>
          <p:cNvPr id="5" name="4 CuadroTexto"/>
          <p:cNvSpPr txBox="1"/>
          <p:nvPr/>
        </p:nvSpPr>
        <p:spPr>
          <a:xfrm>
            <a:off x="5894783" y="5653491"/>
            <a:ext cx="2913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4000" b="1" dirty="0" smtClean="0"/>
              <a:t>Hola</a:t>
            </a:r>
            <a:endParaRPr lang="es-ES" sz="4000" b="1" dirty="0"/>
          </a:p>
        </p:txBody>
      </p:sp>
    </p:spTree>
    <p:extLst>
      <p:ext uri="{BB962C8B-B14F-4D97-AF65-F5344CB8AC3E}">
        <p14:creationId xmlns:p14="http://schemas.microsoft.com/office/powerpoint/2010/main" val="125948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620688"/>
            <a:ext cx="7024744" cy="1143000"/>
          </a:xfrm>
        </p:spPr>
        <p:txBody>
          <a:bodyPr/>
          <a:lstStyle/>
          <a:p>
            <a:r>
              <a:rPr lang="es-419" b="1" dirty="0" smtClean="0"/>
              <a:t>Good morning</a:t>
            </a:r>
            <a:endParaRPr lang="es-ES" b="1" dirty="0"/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72816"/>
            <a:ext cx="4712967" cy="3508375"/>
          </a:xfrm>
        </p:spPr>
      </p:pic>
      <p:sp>
        <p:nvSpPr>
          <p:cNvPr id="7" name="6 CuadroTexto"/>
          <p:cNvSpPr txBox="1"/>
          <p:nvPr/>
        </p:nvSpPr>
        <p:spPr>
          <a:xfrm>
            <a:off x="4932040" y="5589240"/>
            <a:ext cx="34467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4000" b="1" dirty="0" smtClean="0"/>
              <a:t>BUENOS DÍAS</a:t>
            </a:r>
            <a:endParaRPr lang="es-ES" sz="4000" b="1" dirty="0"/>
          </a:p>
        </p:txBody>
      </p:sp>
    </p:spTree>
    <p:extLst>
      <p:ext uri="{BB962C8B-B14F-4D97-AF65-F5344CB8AC3E}">
        <p14:creationId xmlns:p14="http://schemas.microsoft.com/office/powerpoint/2010/main" val="220965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620688"/>
            <a:ext cx="7024744" cy="1143000"/>
          </a:xfrm>
        </p:spPr>
        <p:txBody>
          <a:bodyPr/>
          <a:lstStyle/>
          <a:p>
            <a:r>
              <a:rPr lang="es-419" b="1" dirty="0" smtClean="0"/>
              <a:t>Have a nice day</a:t>
            </a:r>
            <a:endParaRPr lang="es-ES" b="1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844824"/>
            <a:ext cx="4917324" cy="3561360"/>
          </a:xfrm>
        </p:spPr>
      </p:pic>
      <p:sp>
        <p:nvSpPr>
          <p:cNvPr id="5" name="4 CuadroTexto"/>
          <p:cNvSpPr txBox="1"/>
          <p:nvPr/>
        </p:nvSpPr>
        <p:spPr>
          <a:xfrm>
            <a:off x="4427984" y="5656892"/>
            <a:ext cx="35253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3200" b="1" dirty="0" smtClean="0"/>
              <a:t>TEN UN BUEN DÍA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268757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b="1" dirty="0" smtClean="0"/>
              <a:t>Good Afteroon</a:t>
            </a:r>
            <a:endParaRPr lang="es-ES" b="1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64904"/>
            <a:ext cx="3598986" cy="2388827"/>
          </a:xfr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852936"/>
            <a:ext cx="3178324" cy="2326533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4283968" y="5343608"/>
            <a:ext cx="3684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4000" b="1" dirty="0" smtClean="0"/>
              <a:t>Buenas tardes</a:t>
            </a:r>
            <a:endParaRPr lang="es-ES" sz="4000" b="1" dirty="0"/>
          </a:p>
        </p:txBody>
      </p:sp>
    </p:spTree>
    <p:extLst>
      <p:ext uri="{BB962C8B-B14F-4D97-AF65-F5344CB8AC3E}">
        <p14:creationId xmlns:p14="http://schemas.microsoft.com/office/powerpoint/2010/main" val="14853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764704"/>
            <a:ext cx="7024744" cy="1143000"/>
          </a:xfrm>
        </p:spPr>
        <p:txBody>
          <a:bodyPr/>
          <a:lstStyle/>
          <a:p>
            <a:r>
              <a:rPr lang="es-419" b="1" dirty="0" smtClean="0"/>
              <a:t>Good evening</a:t>
            </a:r>
            <a:endParaRPr lang="es-ES" b="1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132856"/>
            <a:ext cx="6733710" cy="3508375"/>
          </a:xfrm>
        </p:spPr>
      </p:pic>
      <p:sp>
        <p:nvSpPr>
          <p:cNvPr id="5" name="4 CuadroTexto"/>
          <p:cNvSpPr txBox="1"/>
          <p:nvPr/>
        </p:nvSpPr>
        <p:spPr>
          <a:xfrm>
            <a:off x="2267744" y="5765024"/>
            <a:ext cx="6357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3200" b="1" dirty="0" smtClean="0"/>
              <a:t>Buenas tardes / noches (tarde)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409435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548680"/>
            <a:ext cx="7024744" cy="1143000"/>
          </a:xfrm>
        </p:spPr>
        <p:txBody>
          <a:bodyPr/>
          <a:lstStyle/>
          <a:p>
            <a:r>
              <a:rPr lang="es-419" b="1" dirty="0" smtClean="0"/>
              <a:t>Good bye / Bye bye</a:t>
            </a:r>
            <a:endParaRPr lang="es-ES" b="1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60848"/>
            <a:ext cx="3986157" cy="2232248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429000"/>
            <a:ext cx="3354471" cy="2232248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691680" y="5301208"/>
            <a:ext cx="2937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3200" b="1" dirty="0" smtClean="0"/>
              <a:t>Adios / Chao 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210840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139</TotalTime>
  <Words>84</Words>
  <Application>Microsoft Office PowerPoint</Application>
  <PresentationFormat>Presentación en pantalla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Austin</vt:lpstr>
      <vt:lpstr>Presentación de PowerPoint</vt:lpstr>
      <vt:lpstr>Greetings!</vt:lpstr>
      <vt:lpstr>Greetings (saludos)</vt:lpstr>
      <vt:lpstr>Hi / Hello</vt:lpstr>
      <vt:lpstr>Good morning</vt:lpstr>
      <vt:lpstr>Have a nice day</vt:lpstr>
      <vt:lpstr>Good Afteroon</vt:lpstr>
      <vt:lpstr>Good evening</vt:lpstr>
      <vt:lpstr>Good bye / Bye bye</vt:lpstr>
      <vt:lpstr>Good night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Greetings</dc:title>
  <dc:creator>Ruth Córdova</dc:creator>
  <cp:lastModifiedBy>Ruth Córdova</cp:lastModifiedBy>
  <cp:revision>15</cp:revision>
  <dcterms:created xsi:type="dcterms:W3CDTF">2021-04-27T19:37:04Z</dcterms:created>
  <dcterms:modified xsi:type="dcterms:W3CDTF">2021-04-27T21:56:35Z</dcterms:modified>
</cp:coreProperties>
</file>