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D41DF-9044-4626-9805-655604DD9E2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779C9-1BBD-4024-826C-8443E4A690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4405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https://www.youtube.com/watch?v=q_cfDxzbNDs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779C9-1BBD-4024-826C-8443E4A690CF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8784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3528" y="33265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Ciencias sociales 8º básico.</a:t>
            </a:r>
          </a:p>
          <a:p>
            <a:r>
              <a:rPr lang="es-ES" dirty="0" smtClean="0"/>
              <a:t>Miércoles 12 de mayo, 2021.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683568" y="2060848"/>
            <a:ext cx="7458744" cy="230832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Objetivo: Describir características del estado moderno.</a:t>
            </a:r>
            <a:endParaRPr lang="es-E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148064" y="562611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Mendoza.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0379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acentralizaciÃ³npolÃ­ticaï Monarca ï  apoyado por la BurguesÃ­aï Apoyo y legitimaciÃ³n de la autoridadï JustificaciÃ³n jurÃ­dic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2" y="-1"/>
            <a:ext cx="913445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08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aconstituciÃ³nde un ejÃ©rcitocomo fuerzaexclusiva delEstadoï Fuerza exclusiva del Estado ï  EjercitoNacional.ï Su funciÃ³n e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649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ï Apoyo a los monarcasï Ocupan el lugar de los nobles en lospuestos de:ï  AdministraciÃ³n del Estadoï  DistribuciÃ³n de la Ju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4" y="-18582"/>
            <a:ext cx="9129326" cy="685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6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stado y Poder PolÃ­ticoCaracterÃ­sticas de lacentralizaciÃ³nmonÃ¡rquicaï¼ La suma de todos los poderes enmanos del monarcaï¼ L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75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550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l Estado ModernoAlianzas polÃ­ticasCon el Papa y conla burguesÃ­aMilÃ¡n, GÃ©nova, Venecia,Bolonia, Florencia, Roma,NÃ¡poles, P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93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708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stado moder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787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246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stado moder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2" y="0"/>
            <a:ext cx="9121227" cy="684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1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UNA LEY, UNA FE, UN REYâ IV. ESTADO MODERNO - ppt video online descarg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8" y="-437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496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dad Modernas. XV s. XVIII1453 1789CaÃ­da de Constantinopla RevoluciÃ³nTurcos Otomanos FrancesaProcesosSocial: ConsolidaciÃ³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424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nceptosïEl Estado es la organizaciÃ³n jurÃ­dica y polÃ­tica de unanaciÃ³n en un territorio definidoNacion: Conjunto de pers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19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658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ntorno a la gestaciÃ³n ycaracterÃ­sticas del Estado Moderno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4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088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stado Moderno.ïLa formaciÃ³n del Estado Moderno fue un procesodado entre los siglos XIV y XV.ïSe desarticula el sistema f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88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070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lementos generales que constituyen el Estadomoderno.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" y="23517"/>
            <a:ext cx="9140908" cy="686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401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stado Moderno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" y="-4192"/>
            <a:ext cx="9140908" cy="686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993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adelimitaciÃ³nde unterritorio confronteras biendefinidasï Importancia de las ciudadesï Desarrollo del Comercioï Influenci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110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a unidadcultural ylingÃ¼Ã­sticaï CercanÃ­a territorialï Facilidad de comunicaciÃ³n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27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742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</TotalTime>
  <Words>35</Words>
  <Application>Microsoft Office PowerPoint</Application>
  <PresentationFormat>Presentación en pantalla (4:3)</PresentationFormat>
  <Paragraphs>7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Civil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3</cp:revision>
  <dcterms:created xsi:type="dcterms:W3CDTF">2021-05-02T22:30:33Z</dcterms:created>
  <dcterms:modified xsi:type="dcterms:W3CDTF">2021-05-02T23:52:35Z</dcterms:modified>
</cp:coreProperties>
</file>