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0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79512" y="404664"/>
            <a:ext cx="468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Ciencias sociales 8º básico.</a:t>
            </a:r>
          </a:p>
          <a:p>
            <a:r>
              <a:rPr lang="es-ES" dirty="0" smtClean="0"/>
              <a:t>Miércoles 5 de mayo, 2021.</a:t>
            </a: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467544" y="2276872"/>
            <a:ext cx="82809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Objetivo: comparar la sociedad medieval y la sociedad moderna.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5220072" y="5877272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Profesora Tamara Arias Mendoza</a:t>
            </a:r>
          </a:p>
          <a:p>
            <a:r>
              <a:rPr lang="es-ES" dirty="0" smtClean="0"/>
              <a:t>Colegio San José de Cerrillos.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913784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ambios en la economÃ­a&#10;EDAD MEDIA&#10;&#10;EDAD MODERNA&#10;&#10;AGRICULTURA&#10;&#10;AGRICULTURA&#10;&#10;La tierra estaba subdividida&#10;&#10;Comienza a haber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9"/>
            <a:ext cx="9144000" cy="6865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4190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ambios en la sociedad&#10;Feudalismo&#10;&#10;Crecimiento urbano&#10;&#10;Desarrollo rural&#10;&#10;desarrollo ciudades&#10;&#10;Escasa moneda&#10;&#10;moneda abunda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5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36587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ambios en la Iglesia&#10;Catolicismo&#10;Cisma de Avignon.&#10;CercanÃ­a al poder polÃ­tico.&#10;Relajamiento de la disciplina&#10;y las costum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5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58910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MartÃ­n Lutero (1483-1546)&#10;&#10;Juan Calvino (1509-1564)&#10;&#10;Enrique VIII (1491 â 1547)&#10;&#10;Luteranismo&#10;&#10;Calvinismo&#10;&#10;Anglicanismo&#10;&#10;Ju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2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40757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EvoluciÃ³n de las ciencias&#10;â¢ TELESCOPIO&#10;Desarrollo de&#10;las ciencias&#10;empÃ­ricas&#10;&#10;Nuevos&#10;Inventos&#10;&#10;â¢ IMPRENTA&#10;â¢ PÃLVORA&#10;â¢ BRÃJU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5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82621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ambios en la Mentalidad&#10;Edad Media&#10;&#10;Edad Moderna&#10;&#10;Idea de un hombre temeroso&#10;de Dios&#10;&#10;Hombre: centro del Mundo&#10;&#10;ReligiÃ³n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6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85142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ambios.&#10;ARTE&#10;Varios de estos cambios encuentran antecedentes en la&#10;Edad Media.&#10;Escritores asociados al Renacimiento como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5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02655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En lÃ­neas generales, es un cambio&#10;marcado respecto de la Edad Media&#10;Ahora:&#10;Â¿quÃ© aspectos de los descritos se dan en la&#10;act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5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570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TransiciÃ³n edad media â edad moder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5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9417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a Edad Media, es un periodo situado entre la Edad Antigua, que&#10;acabÃ³ con la caÃ­da del Imperio Romano y la Edad Moderna, q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79"/>
            <a:ext cx="9144000" cy="6865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3788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La historia Moderna de EspaÃ±a se divide en tres grandes periodos marcados&#10;por los reinados de los Reyes CatÃ³licos, los Aus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778" y="5689"/>
            <a:ext cx="9172778" cy="6886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1229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UbicaciÃ³n Temporal&#10;EDAD MEDIA&#10;&#10;EDAD MODERNA&#10;&#10;1453&#10;CaÃ­da de&#10;Constantinopla&#10;por los turcos.&#10;&#10;1492&#10;Conquista de&#10;AmÃ©rica.&#10;&#10;178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289"/>
            <a:ext cx="9144000" cy="6865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8677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aÃ­da de Constantinopla llevÃ³ a buscar&#10;a Europa nuevas rutas comerciales con&#10;Oriente&#10;&#10;Las nuevas rutas comerciales&#10;permite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79"/>
            <a:ext cx="9144000" cy="6865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83583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TransiciÃ³n a la Edad Moderna&#10;EDAD MODERNA&#10;&#10;1300&#10;&#10;1350&#10;&#10;1400&#10;&#10;1450&#10;&#10;1500&#10;&#10;GUERRA&#10;DE LOS CIEN AÃOS&#10;&#10;1550&#10;&#10;1600&#10;&#10;REFORMA Y&#10;CO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5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05846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ambios entre siglos&#10;Edad Media&#10;PolÃ­tica&#10;EconomÃ­a&#10;Sociedad&#10;ReligiÃ³n&#10;Ciencias&#10;Mentalidad&#10;&#10;Nobles independientes&#10;Agricultura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36" y="0"/>
            <a:ext cx="9148936" cy="6868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25704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ambios en la polÃ­tica&#10;1340&#10;&#10;1360&#10;&#10;1380&#10;&#10;1400&#10;&#10;1420&#10;&#10;1440&#10;&#10;1460&#10;&#10;Guerra de los Cien AÃ±os&#10;&#10;1480&#10;&#10;1500&#10;&#10;UnificaciÃ³n de EspaÃ±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5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38373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SeÃ±or feudal&#10;&#10;Tierras del seÃ±or&#10;&#10;Rey Absoluto&#10;&#10;Tierras del Rey&#10;&#10;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5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746115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33</Words>
  <Application>Microsoft Office PowerPoint</Application>
  <PresentationFormat>Presentación en pantalla (4:3)</PresentationFormat>
  <Paragraphs>5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tamara arias m</dc:creator>
  <cp:lastModifiedBy>tamara arias m</cp:lastModifiedBy>
  <cp:revision>5</cp:revision>
  <dcterms:created xsi:type="dcterms:W3CDTF">2021-05-02T22:30:15Z</dcterms:created>
  <dcterms:modified xsi:type="dcterms:W3CDTF">2021-05-02T23:06:23Z</dcterms:modified>
</cp:coreProperties>
</file>