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6" r:id="rId3"/>
    <p:sldId id="268" r:id="rId4"/>
    <p:sldId id="269" r:id="rId5"/>
    <p:sldId id="266" r:id="rId6"/>
    <p:sldId id="257" r:id="rId7"/>
    <p:sldId id="258" r:id="rId8"/>
    <p:sldId id="259" r:id="rId9"/>
    <p:sldId id="260" r:id="rId10"/>
    <p:sldId id="261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29/04/2021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29/04/2021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29/04/2021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29/04/2021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29/04/2021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29/04/2021</a:t>
            </a:fld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29/04/2021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51520" y="430387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Ciencias sociales 7º básico.</a:t>
            </a:r>
          </a:p>
          <a:p>
            <a:r>
              <a:rPr lang="es-ES" dirty="0" smtClean="0"/>
              <a:t>Miércoles 12 de mayo, 2021.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360156" y="1772816"/>
            <a:ext cx="72728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b="1" dirty="0" smtClean="0"/>
              <a:t>Objetivo: explicar la relación del ser humano y el medio.</a:t>
            </a:r>
            <a:endParaRPr lang="es-ES" sz="54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4355976" y="5805264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Profesora Tamara Arias Mendoza.</a:t>
            </a:r>
          </a:p>
          <a:p>
            <a:r>
              <a:rPr lang="es-ES" dirty="0" smtClean="0"/>
              <a:t>Colegio San José de Cerrillos.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406549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Agricultura.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/>
              <a:t>Surge la necesidad de aumentar la base alimenticia para poder sostener a la población. </a:t>
            </a:r>
            <a:endParaRPr lang="es-ES" sz="2400" dirty="0" smtClean="0"/>
          </a:p>
          <a:p>
            <a:r>
              <a:rPr lang="es-ES" sz="2400" dirty="0" smtClean="0"/>
              <a:t>Con </a:t>
            </a:r>
            <a:r>
              <a:rPr lang="es-ES" sz="2400" dirty="0"/>
              <a:t>la ayuda de los precisos calendarios descubrieron los ciclos de los ríos. </a:t>
            </a:r>
            <a:endParaRPr lang="es-ES" sz="2400" dirty="0" smtClean="0"/>
          </a:p>
          <a:p>
            <a:r>
              <a:rPr lang="es-ES" sz="2400" dirty="0" smtClean="0"/>
              <a:t>Ocurrió </a:t>
            </a:r>
            <a:r>
              <a:rPr lang="es-ES" sz="2400" dirty="0"/>
              <a:t>en las llanuras regadas de dos ríos cuyos sedimentos aumentaban la fertilidad de la tierra. </a:t>
            </a:r>
            <a:endParaRPr lang="es-ES" sz="2400" dirty="0" smtClean="0"/>
          </a:p>
          <a:p>
            <a:r>
              <a:rPr lang="es-ES" sz="2400" dirty="0"/>
              <a:t>1-. Mesopotamia (Sumeria y babilonia): ríos Tigris y </a:t>
            </a:r>
            <a:r>
              <a:rPr lang="es-ES" sz="2400" dirty="0" smtClean="0"/>
              <a:t>Éufrates.</a:t>
            </a:r>
          </a:p>
          <a:p>
            <a:r>
              <a:rPr lang="es-ES" sz="2400" dirty="0" smtClean="0"/>
              <a:t>2-</a:t>
            </a:r>
            <a:r>
              <a:rPr lang="es-ES" sz="2400" dirty="0"/>
              <a:t>. Civilización Egipcia: río Nilo. </a:t>
            </a:r>
            <a:endParaRPr lang="es-ES" sz="2400" dirty="0" smtClean="0"/>
          </a:p>
          <a:p>
            <a:r>
              <a:rPr lang="es-ES" sz="2400" dirty="0" smtClean="0"/>
              <a:t>3-</a:t>
            </a:r>
            <a:r>
              <a:rPr lang="es-ES" sz="2400" dirty="0"/>
              <a:t>. Civilización Hindú: río Indo y río Ganges. </a:t>
            </a:r>
            <a:endParaRPr lang="es-ES" sz="2400" dirty="0" smtClean="0"/>
          </a:p>
          <a:p>
            <a:r>
              <a:rPr lang="es-ES" sz="2400" dirty="0" smtClean="0"/>
              <a:t>4-</a:t>
            </a:r>
            <a:r>
              <a:rPr lang="es-ES" sz="2400" dirty="0"/>
              <a:t>. Civilización China: río Amarillo y río Azul.</a:t>
            </a:r>
          </a:p>
        </p:txBody>
      </p:sp>
    </p:spTree>
    <p:extLst>
      <p:ext uri="{BB962C8B-B14F-4D97-AF65-F5344CB8AC3E}">
        <p14:creationId xmlns:p14="http://schemas.microsoft.com/office/powerpoint/2010/main" val="2418804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) PoseÃ­an un Gobierno Centralizado. El&#10;gobernante controlaba y administraba el&#10;Estado con ayuda de distintos funcionarios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05647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150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â¢ Objetivo: Analizar las caracterÃ­sticas&#10;el desarrollo de la civilizaciÃ³n:&#10;Mesopotamia.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79" y="361401"/>
            <a:ext cx="8176985" cy="6139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15642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ero Â¿Cual es la primera&#10;civilizaciÃ³n?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1"/>
            <a:ext cx="8208912" cy="6163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4059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179511" y="1772816"/>
            <a:ext cx="7620000" cy="4800600"/>
          </a:xfrm>
        </p:spPr>
        <p:txBody>
          <a:bodyPr/>
          <a:lstStyle/>
          <a:p>
            <a:r>
              <a:rPr lang="es-ES" sz="2800" dirty="0"/>
              <a:t>Los cambios experimentados por la humanidad durante el Neolítico pavimentaron el camino para el surgimiento para el surgimiento de las primeras civilizaciones. </a:t>
            </a:r>
            <a:endParaRPr lang="es-ES" sz="2800" dirty="0" smtClean="0"/>
          </a:p>
          <a:p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1" t="41667" r="23252" b="36508"/>
          <a:stretch/>
        </p:blipFill>
        <p:spPr bwMode="auto">
          <a:xfrm>
            <a:off x="0" y="3573016"/>
            <a:ext cx="9131275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2138" y="3507757"/>
            <a:ext cx="1008113" cy="28803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7260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echas en la que surgieron las&#10;primeras civilizaciones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8064896" cy="6054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395536" y="226811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https://www.youtube.com/watch?v=P846e7QHFu8</a:t>
            </a:r>
          </a:p>
        </p:txBody>
      </p:sp>
    </p:spTree>
    <p:extLst>
      <p:ext uri="{BB962C8B-B14F-4D97-AF65-F5344CB8AC3E}">
        <p14:creationId xmlns:p14="http://schemas.microsoft.com/office/powerpoint/2010/main" val="419349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1" t="33713" r="40766" b="20238"/>
          <a:stretch/>
        </p:blipFill>
        <p:spPr bwMode="auto">
          <a:xfrm>
            <a:off x="733694" y="3486507"/>
            <a:ext cx="7281058" cy="335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Las primeras civilizaciones se desarrollaron en el Oriente Antiguo:&#10;CIVILIZACIÃN&#10;MESOPOTAMIA&#10;EGIPTO INDIA CHINA&#10; 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25" b="3032"/>
          <a:stretch/>
        </p:blipFill>
        <p:spPr bwMode="auto">
          <a:xfrm>
            <a:off x="899592" y="288098"/>
            <a:ext cx="6076950" cy="3186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08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7620000" cy="1143000"/>
          </a:xfrm>
        </p:spPr>
        <p:txBody>
          <a:bodyPr/>
          <a:lstStyle/>
          <a:p>
            <a:r>
              <a:rPr lang="es-ES" dirty="0" smtClean="0"/>
              <a:t>Características de las primeras civilizaciones.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1"/>
          </p:nvPr>
        </p:nvSpPr>
        <p:spPr>
          <a:xfrm>
            <a:off x="0" y="1412776"/>
            <a:ext cx="4991608" cy="4590288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s-ES" sz="2400" dirty="0" smtClean="0"/>
              <a:t>Organización </a:t>
            </a:r>
            <a:r>
              <a:rPr lang="es-ES" sz="2400" dirty="0"/>
              <a:t>en torno a las </a:t>
            </a:r>
            <a:r>
              <a:rPr lang="es-ES" sz="2400" dirty="0" smtClean="0"/>
              <a:t>ciudades: </a:t>
            </a:r>
          </a:p>
          <a:p>
            <a:pPr>
              <a:buFontTx/>
              <a:buChar char="-"/>
            </a:pPr>
            <a:r>
              <a:rPr lang="es-ES" sz="2400" dirty="0" smtClean="0"/>
              <a:t>Las </a:t>
            </a:r>
            <a:r>
              <a:rPr lang="es-ES" sz="2400" dirty="0"/>
              <a:t>civilizaciones tenían como centro las grandes ciudades. </a:t>
            </a:r>
          </a:p>
          <a:p>
            <a:pPr>
              <a:buFontTx/>
              <a:buChar char="-"/>
            </a:pPr>
            <a:r>
              <a:rPr lang="es-ES" sz="2400" dirty="0" smtClean="0"/>
              <a:t>Posee </a:t>
            </a:r>
            <a:r>
              <a:rPr lang="es-ES" sz="2400" dirty="0"/>
              <a:t>gran cantidad de población, con diversificación de trabajos (artesanías, comercio, militares, religiosas, etc.) </a:t>
            </a:r>
          </a:p>
          <a:p>
            <a:pPr>
              <a:buFontTx/>
              <a:buChar char="-"/>
            </a:pPr>
            <a:r>
              <a:rPr lang="es-ES" sz="2400" dirty="0" smtClean="0"/>
              <a:t>Las </a:t>
            </a:r>
            <a:r>
              <a:rPr lang="es-ES" sz="2400" dirty="0"/>
              <a:t>ciudades incluían campos alrededor para la obtención de materias primas. </a:t>
            </a:r>
          </a:p>
          <a:p>
            <a:pPr>
              <a:buFontTx/>
              <a:buChar char="-"/>
            </a:pPr>
            <a:r>
              <a:rPr lang="es-ES" sz="2400" dirty="0" smtClean="0"/>
              <a:t>Gracias </a:t>
            </a:r>
            <a:r>
              <a:rPr lang="es-ES" sz="2400" dirty="0"/>
              <a:t>al comercio se obtenían recursos que en la región no existían.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42" t="27273" r="22583" b="48016"/>
          <a:stretch/>
        </p:blipFill>
        <p:spPr bwMode="auto">
          <a:xfrm>
            <a:off x="4991608" y="1700808"/>
            <a:ext cx="4152392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648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8659" y="815543"/>
            <a:ext cx="7620000" cy="1143000"/>
          </a:xfrm>
        </p:spPr>
        <p:txBody>
          <a:bodyPr/>
          <a:lstStyle/>
          <a:p>
            <a:r>
              <a:rPr lang="es-ES" dirty="0" smtClean="0"/>
              <a:t>Organización social.</a:t>
            </a: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38" t="16071" r="2838" b="15674"/>
          <a:stretch/>
        </p:blipFill>
        <p:spPr bwMode="auto">
          <a:xfrm>
            <a:off x="6780" y="1988840"/>
            <a:ext cx="8703758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557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Poder político.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800" dirty="0" smtClean="0"/>
              <a:t>Existía un poder político centralizado.</a:t>
            </a:r>
          </a:p>
          <a:p>
            <a:r>
              <a:rPr lang="es-ES" sz="2800" dirty="0"/>
              <a:t>En la </a:t>
            </a:r>
            <a:r>
              <a:rPr lang="es-ES" sz="2800" dirty="0" smtClean="0"/>
              <a:t>cúspide </a:t>
            </a:r>
            <a:r>
              <a:rPr lang="es-ES" sz="2800" dirty="0"/>
              <a:t>de la pirámide social se encontraba un poderoso gobernante que dirigía las tareas fundamentales: defensa, alimentación, comercio, etc. </a:t>
            </a:r>
            <a:endParaRPr lang="es-ES" sz="2800" dirty="0" smtClean="0"/>
          </a:p>
          <a:p>
            <a:r>
              <a:rPr lang="es-ES" sz="2800" dirty="0"/>
              <a:t>Tenía la facultad de aplicar normas a los habitantes de las ciudades y el campo</a:t>
            </a:r>
            <a:r>
              <a:rPr lang="es-ES" sz="2800" dirty="0" smtClean="0"/>
              <a:t>.</a:t>
            </a:r>
          </a:p>
          <a:p>
            <a:r>
              <a:rPr lang="es-ES" sz="2800" dirty="0"/>
              <a:t>Era habitual que la religión fuera parte del poder rey o el emperador.</a:t>
            </a:r>
          </a:p>
        </p:txBody>
      </p:sp>
    </p:spTree>
    <p:extLst>
      <p:ext uri="{BB962C8B-B14F-4D97-AF65-F5344CB8AC3E}">
        <p14:creationId xmlns:p14="http://schemas.microsoft.com/office/powerpoint/2010/main" val="194603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Sistema de escritura o contabilidad.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800" dirty="0"/>
              <a:t>Surgen de la necesidad de registrar los movimientos de personas y productos (llevar las cuentas). </a:t>
            </a:r>
            <a:endParaRPr lang="es-ES" sz="2800" dirty="0" smtClean="0"/>
          </a:p>
          <a:p>
            <a:r>
              <a:rPr lang="es-ES" sz="2800" dirty="0" smtClean="0"/>
              <a:t>Nacen </a:t>
            </a:r>
            <a:r>
              <a:rPr lang="es-ES" sz="2800" dirty="0"/>
              <a:t>sistemas avanzados de contabilidad que condujeron a la posterior invención de la escritura. </a:t>
            </a:r>
            <a:endParaRPr lang="es-ES" sz="2800" dirty="0" smtClean="0"/>
          </a:p>
          <a:p>
            <a:r>
              <a:rPr lang="es-ES" sz="2800" dirty="0" smtClean="0"/>
              <a:t>Los </a:t>
            </a:r>
            <a:r>
              <a:rPr lang="es-ES" sz="2800" dirty="0"/>
              <a:t>sistemas de escrituras se caracterizaban por ser iconográfica, es decir, por estar hechas de figuras e imágenes, no por letras como las conocemos. </a:t>
            </a:r>
          </a:p>
        </p:txBody>
      </p:sp>
    </p:spTree>
    <p:extLst>
      <p:ext uri="{BB962C8B-B14F-4D97-AF65-F5344CB8AC3E}">
        <p14:creationId xmlns:p14="http://schemas.microsoft.com/office/powerpoint/2010/main" val="67200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Sistema religioso.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268760"/>
            <a:ext cx="8064896" cy="5328592"/>
          </a:xfrm>
        </p:spPr>
        <p:txBody>
          <a:bodyPr/>
          <a:lstStyle/>
          <a:p>
            <a:r>
              <a:rPr lang="es-ES" dirty="0" smtClean="0"/>
              <a:t>Las </a:t>
            </a:r>
            <a:r>
              <a:rPr lang="es-ES" dirty="0"/>
              <a:t>creencias religiosas surgen de la necesidad de dar explicación a fenómenos naturales y comprender el mundo. </a:t>
            </a:r>
            <a:endParaRPr lang="es-ES" dirty="0" smtClean="0"/>
          </a:p>
          <a:p>
            <a:r>
              <a:rPr lang="es-ES" dirty="0"/>
              <a:t>Las primeras religiones tenían carácter politeísta, es decir, sus modelos consideraban la existencia de varios dioses. </a:t>
            </a:r>
            <a:endParaRPr lang="es-ES" dirty="0" smtClean="0"/>
          </a:p>
          <a:p>
            <a:r>
              <a:rPr lang="es-ES" dirty="0" smtClean="0"/>
              <a:t>Estos </a:t>
            </a:r>
            <a:r>
              <a:rPr lang="es-ES" dirty="0"/>
              <a:t>dioses tenían diferentes funciones y se encargaban de diferentes ámbitos de la vida, la naturaleza y el </a:t>
            </a:r>
            <a:r>
              <a:rPr lang="es-ES" dirty="0" smtClean="0"/>
              <a:t>mundo.</a:t>
            </a:r>
          </a:p>
          <a:p>
            <a:r>
              <a:rPr lang="es-ES" dirty="0" smtClean="0"/>
              <a:t>Cuando </a:t>
            </a:r>
            <a:r>
              <a:rPr lang="es-ES" dirty="0"/>
              <a:t>se les caracterizaban, generalmente eran personas con características animales (zoomórficos) o animales con características humanas (antropomórficos). </a:t>
            </a:r>
            <a:endParaRPr lang="es-ES" dirty="0" smtClean="0"/>
          </a:p>
          <a:p>
            <a:r>
              <a:rPr lang="es-ES" dirty="0" smtClean="0"/>
              <a:t>No </a:t>
            </a:r>
            <a:r>
              <a:rPr lang="es-ES" dirty="0"/>
              <a:t>existía una clara división entre los poderes políticos y religioso. Facilitando el control de los habitantes al creer que los gobernantes tenían origen divino. Ejemplo: Los faraones egipcios. </a:t>
            </a:r>
          </a:p>
        </p:txBody>
      </p:sp>
    </p:spTree>
    <p:extLst>
      <p:ext uri="{BB962C8B-B14F-4D97-AF65-F5344CB8AC3E}">
        <p14:creationId xmlns:p14="http://schemas.microsoft.com/office/powerpoint/2010/main" val="34749402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yacencia">
  <a:themeElements>
    <a:clrScheme name="Chincheta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yace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46</TotalTime>
  <Words>470</Words>
  <Application>Microsoft Office PowerPoint</Application>
  <PresentationFormat>Presentación en pantalla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Adyacencia</vt:lpstr>
      <vt:lpstr>Presentación de PowerPoint</vt:lpstr>
      <vt:lpstr>Presentación de PowerPoint</vt:lpstr>
      <vt:lpstr>Presentación de PowerPoint</vt:lpstr>
      <vt:lpstr>Presentación de PowerPoint</vt:lpstr>
      <vt:lpstr>Características de las primeras civilizaciones.</vt:lpstr>
      <vt:lpstr>Organización social.</vt:lpstr>
      <vt:lpstr>Poder político.</vt:lpstr>
      <vt:lpstr>Sistema de escritura o contabilidad.</vt:lpstr>
      <vt:lpstr>Sistema religioso.</vt:lpstr>
      <vt:lpstr>Agricultura.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Miércoles 3 de marzo</dc:title>
  <dc:creator>tamara arias m</dc:creator>
  <cp:lastModifiedBy>tamara arias m</cp:lastModifiedBy>
  <cp:revision>11</cp:revision>
  <dcterms:created xsi:type="dcterms:W3CDTF">2021-03-03T16:10:28Z</dcterms:created>
  <dcterms:modified xsi:type="dcterms:W3CDTF">2021-04-29T23:27:48Z</dcterms:modified>
</cp:coreProperties>
</file>