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9" r:id="rId11"/>
    <p:sldId id="270" r:id="rId12"/>
    <p:sldId id="271" r:id="rId13"/>
    <p:sldId id="272" r:id="rId14"/>
    <p:sldId id="267" r:id="rId15"/>
    <p:sldId id="264" r:id="rId16"/>
    <p:sldId id="273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404663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Yu Mincho" pitchFamily="18" charset="-128"/>
                <a:ea typeface="Yu Mincho" pitchFamily="18" charset="-128"/>
              </a:rPr>
              <a:t>Ciencias sociales 6º básico.</a:t>
            </a:r>
          </a:p>
          <a:p>
            <a:r>
              <a:rPr lang="es-ES" dirty="0" smtClean="0">
                <a:latin typeface="Yu Mincho" pitchFamily="18" charset="-128"/>
                <a:ea typeface="Yu Mincho" pitchFamily="18" charset="-128"/>
              </a:rPr>
              <a:t>Lunes 3 de mayo, 2021.</a:t>
            </a:r>
            <a:endParaRPr lang="es-ES" dirty="0">
              <a:latin typeface="Yu Mincho" pitchFamily="18" charset="-128"/>
              <a:ea typeface="Yu Mincho" pitchFamily="18" charset="-128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47564" y="1484784"/>
            <a:ext cx="7560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Mincho" pitchFamily="18" charset="-128"/>
                <a:ea typeface="Yu Mincho" pitchFamily="18" charset="-128"/>
              </a:rPr>
              <a:t>Objetivo:</a:t>
            </a:r>
            <a:r>
              <a:rPr lang="es-CL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Mincho" pitchFamily="18" charset="-128"/>
                <a:ea typeface="Yu Mincho" pitchFamily="18" charset="-128"/>
              </a:rPr>
              <a:t>Conocer y analizar los derechos humanos.</a:t>
            </a:r>
            <a:endParaRPr lang="es-E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u Mincho" pitchFamily="18" charset="-128"/>
              <a:ea typeface="Yu Mincho" pitchFamily="18" charset="-128"/>
            </a:endParaRPr>
          </a:p>
          <a:p>
            <a:r>
              <a:rPr lang="es-CL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u Mincho" pitchFamily="18" charset="-128"/>
                <a:ea typeface="Yu Mincho" pitchFamily="18" charset="-128"/>
              </a:rPr>
              <a:t>Explicar que los derechos generan deberes y responsabilidades</a:t>
            </a:r>
            <a:endParaRPr lang="es-E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u Mincho" pitchFamily="18" charset="-128"/>
              <a:ea typeface="Yu Mincho" pitchFamily="18" charset="-128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427984" y="5613820"/>
            <a:ext cx="4088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Yu Mincho" pitchFamily="18" charset="-128"/>
                <a:ea typeface="Yu Mincho" pitchFamily="18" charset="-128"/>
              </a:rPr>
              <a:t>Profesora Tamara Arias Mendoza.</a:t>
            </a:r>
          </a:p>
          <a:p>
            <a:r>
              <a:rPr lang="es-ES" dirty="0" smtClean="0">
                <a:latin typeface="Yu Mincho" pitchFamily="18" charset="-128"/>
                <a:ea typeface="Yu Mincho" pitchFamily="18" charset="-128"/>
              </a:rPr>
              <a:t>Colegio San José de Cerrillos.</a:t>
            </a:r>
            <a:endParaRPr lang="es-ES" dirty="0">
              <a:latin typeface="Yu Mincho" pitchFamily="18" charset="-128"/>
              <a:ea typeface="Yu Mincho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08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OS DERECHOS IMPLICAN OBLIGACIONES&#10;â¢ Toda exigencia de un&#10;derecho lleva, a su vez, al&#10;cumplimiento de un deber.&#10;Esto quie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1731"/>
            <a:ext cx="8280920" cy="621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24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STAS OBLIGACIONES SON POR EJEMPLO:&#10;â¢ Inculcar en los niÃ±os y&#10;adolescentes el respeto por sus&#10;padres y por las autoridade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32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54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ERECHOS Y DEBERES&#10;DERECHO&#10;&#10;DEBER&#10;&#10;Tengo derecho a estudiar y&#10;recibir apoyo.&#10;&#10;Tengo el deber de&#10;esforzarme para cumplir&#10;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32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6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ERECHOS Y DEBERES&#10;DERECHO&#10;Tengo derecho a vivir en&#10;paz y no ser molestado.&#10;&#10;DEBER&#10;Tengo el deber de no ser&#10;intolerante n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27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FLEXIONES&#10;Â¡TENEMOS DERECHOS Y DEBERES!&#10;&#10;Tomar conciencia de estas&#10;obligaciones nos permitirÃ¡&#10;asumir una vida responsabl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39"/>
            <a:ext cx="8280920" cy="621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6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9676" y="764704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Yu Mincho" pitchFamily="18" charset="-128"/>
                <a:ea typeface="Yu Mincho" pitchFamily="18" charset="-128"/>
              </a:rPr>
              <a:t>Actividad:</a:t>
            </a:r>
          </a:p>
          <a:p>
            <a:r>
              <a:rPr lang="es-ES" sz="2400" dirty="0" smtClean="0">
                <a:latin typeface="Yu Mincho" pitchFamily="18" charset="-128"/>
                <a:ea typeface="Yu Mincho" pitchFamily="18" charset="-128"/>
              </a:rPr>
              <a:t>Describe 2 situaciones en que se cumplan los derechos humanos.</a:t>
            </a:r>
          </a:p>
          <a:p>
            <a:r>
              <a:rPr lang="es-ES" sz="2400" smtClean="0">
                <a:latin typeface="Yu Mincho" pitchFamily="18" charset="-128"/>
                <a:ea typeface="Yu Mincho" pitchFamily="18" charset="-128"/>
              </a:rPr>
              <a:t>Describe 2 </a:t>
            </a:r>
            <a:r>
              <a:rPr lang="es-ES" sz="2400" dirty="0" smtClean="0">
                <a:latin typeface="Yu Mincho" pitchFamily="18" charset="-128"/>
                <a:ea typeface="Yu Mincho" pitchFamily="18" charset="-128"/>
              </a:rPr>
              <a:t>situaciones en que NO se cumplan los derechos humanos.</a:t>
            </a:r>
          </a:p>
          <a:p>
            <a:r>
              <a:rPr lang="es-ES" sz="2400" dirty="0" smtClean="0">
                <a:latin typeface="Yu Mincho" pitchFamily="18" charset="-128"/>
                <a:ea typeface="Yu Mincho" pitchFamily="18" charset="-128"/>
              </a:rPr>
              <a:t>Describe una situación en que cumplas tus deberes.</a:t>
            </a:r>
          </a:p>
          <a:p>
            <a:r>
              <a:rPr lang="es-ES" sz="2400" dirty="0" smtClean="0">
                <a:latin typeface="Yu Mincho" pitchFamily="18" charset="-128"/>
                <a:ea typeface="Yu Mincho" pitchFamily="18" charset="-128"/>
              </a:rPr>
              <a:t>Describe una situación en que NO cumplas con tus deberes.</a:t>
            </a:r>
            <a:endParaRPr lang="es-ES" sz="2400" dirty="0">
              <a:latin typeface="Yu Mincho" pitchFamily="18" charset="-128"/>
              <a:ea typeface="Yu Mincho" pitchFamily="18" charset="-128"/>
            </a:endParaRPr>
          </a:p>
        </p:txBody>
      </p:sp>
      <p:pic>
        <p:nvPicPr>
          <p:cNvPr id="15362" name="Picture 2" descr="Derechos y Obligaciones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5" t="24351" r="11067" b="7021"/>
          <a:stretch/>
        </p:blipFill>
        <p:spPr bwMode="auto">
          <a:xfrm>
            <a:off x="3635896" y="3717032"/>
            <a:ext cx="398337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18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1196752"/>
            <a:ext cx="62646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smtClean="0">
                <a:latin typeface="Yu Mincho" pitchFamily="18" charset="-128"/>
                <a:ea typeface="Yu Mincho" pitchFamily="18" charset="-128"/>
              </a:rPr>
              <a:t>Próxima </a:t>
            </a:r>
            <a:r>
              <a:rPr lang="es-ES" sz="2400" b="1" smtClean="0">
                <a:latin typeface="Yu Mincho" pitchFamily="18" charset="-128"/>
                <a:ea typeface="Yu Mincho" pitchFamily="18" charset="-128"/>
              </a:rPr>
              <a:t>clase 24 de mayo: </a:t>
            </a:r>
            <a:r>
              <a:rPr lang="es-ES" sz="2400" b="1" dirty="0" smtClean="0">
                <a:latin typeface="Yu Mincho" pitchFamily="18" charset="-128"/>
                <a:ea typeface="Yu Mincho" pitchFamily="18" charset="-128"/>
              </a:rPr>
              <a:t>Evaluación.</a:t>
            </a:r>
          </a:p>
          <a:p>
            <a:endParaRPr lang="es-ES" sz="2000" dirty="0">
              <a:latin typeface="Yu Mincho" pitchFamily="18" charset="-128"/>
              <a:ea typeface="Yu Mincho" pitchFamily="18" charset="-128"/>
            </a:endParaRPr>
          </a:p>
          <a:p>
            <a:pPr>
              <a:lnSpc>
                <a:spcPct val="150000"/>
              </a:lnSpc>
            </a:pPr>
            <a:r>
              <a:rPr lang="es-ES" sz="2000" u="sng" dirty="0" smtClean="0">
                <a:latin typeface="Yu Mincho" pitchFamily="18" charset="-128"/>
                <a:ea typeface="Yu Mincho" pitchFamily="18" charset="-128"/>
              </a:rPr>
              <a:t>Contenidos: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Yu Mincho" pitchFamily="18" charset="-128"/>
                <a:ea typeface="Yu Mincho" pitchFamily="18" charset="-128"/>
              </a:rPr>
              <a:t>Organización política de Chile.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Yu Mincho" pitchFamily="18" charset="-128"/>
                <a:ea typeface="Yu Mincho" pitchFamily="18" charset="-128"/>
              </a:rPr>
              <a:t>Derechos humanos.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Yu Mincho" pitchFamily="18" charset="-128"/>
                <a:ea typeface="Yu Mincho" pitchFamily="18" charset="-128"/>
              </a:rPr>
              <a:t>Deberes y responsabilidades de las personas.</a:t>
            </a:r>
            <a:endParaRPr lang="es-ES" sz="2000" dirty="0">
              <a:latin typeface="Yu Mincho" pitchFamily="18" charset="-128"/>
              <a:ea typeface="Yu Mincho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0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rechos humanosâ¢ Valores que el ser humano tiene por  el solo hecho de ser persona y que le  han pertenecido desde siemp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39"/>
            <a:ext cx="8640960" cy="648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98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s derechos humanos son:â¢ Universales: se extienden a todo el  gÃ©nero humano en todo tiempo y lugar.â¢ Absolutos: porque 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32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98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â¢ Inviolables: Porque ninguna persona o  autoridad puede actuar legÃ­timamente  en contra de ellos.â¢ Imprescriptibles: Porq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8568952" cy="643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30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espuÃ©s de la Segunda Guerra Mundial,en 1945 la OrganizaciÃ³nde las&#10;Naciones Unidas (ONU) sintieron la necesidad de que e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4" cy="610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60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RTICULO 2:&#10;No ser discriminado: Las personas pueden ser de razas distintas, hablar lenguas distintas, ser&#10;ricas o pobres,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5"/>
            <a:ext cx="8280920" cy="621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71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Ã³mo aplicar los Derechos Humanos en la empresa? Â¿Hay unos mÃ¡s importantes  que otros? | Blogs | GESTIÃ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908720"/>
            <a:ext cx="8765181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3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in en escue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35699" cy="633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EBER&#10;Es&#10;la&#10;obligaciÃ³n&#10;de&#10;corresponder con nuestras&#10;acciones a otras personas.&#10;Son exigencias o prohibiciones&#10;para&#10;realiz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4942"/>
            <a:ext cx="8369340" cy="628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7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109</Words>
  <Application>Microsoft Office PowerPoint</Application>
  <PresentationFormat>Presentación en pantalla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10</cp:revision>
  <dcterms:created xsi:type="dcterms:W3CDTF">2021-04-07T22:19:12Z</dcterms:created>
  <dcterms:modified xsi:type="dcterms:W3CDTF">2021-05-02T23:45:50Z</dcterms:modified>
</cp:coreProperties>
</file>