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0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8AF14-91EA-4E71-B7FF-A7DF240FB599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664FC-2294-4010-8419-03094ECAB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7527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https://www.youtube.com/watch?v=IinHqJWJTOE</a:t>
            </a:r>
          </a:p>
          <a:p>
            <a:r>
              <a:rPr lang="es-ES" dirty="0" smtClean="0"/>
              <a:t>https://www.youtube.com/watch?v=U6-TeMw971o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664FC-2294-4010-8419-03094ECAB3C3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9623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80015" y="40466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entury" pitchFamily="18" charset="0"/>
              </a:rPr>
              <a:t>Ciencias naturales 8º básico.</a:t>
            </a:r>
          </a:p>
          <a:p>
            <a:r>
              <a:rPr lang="es-ES" dirty="0" smtClean="0">
                <a:latin typeface="Century" pitchFamily="18" charset="0"/>
              </a:rPr>
              <a:t>Martes 25 de mayo, 2021.</a:t>
            </a:r>
            <a:endParaRPr lang="es-ES" dirty="0">
              <a:latin typeface="Century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39552" y="2276872"/>
            <a:ext cx="800840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Objetivo: reconocer el proceso de ventilación pulmonar e intercambio gaseoso.</a:t>
            </a:r>
            <a:endParaRPr lang="es-E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184068" y="594927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onstantia" pitchFamily="18" charset="0"/>
              </a:rPr>
              <a:t>Profesora Tamara Arias Mendoza.</a:t>
            </a:r>
          </a:p>
          <a:p>
            <a:r>
              <a:rPr lang="es-ES" dirty="0" smtClean="0">
                <a:latin typeface="Constantia" pitchFamily="18" charset="0"/>
              </a:rPr>
              <a:t>Colegio San José de Cerrillos.</a:t>
            </a:r>
            <a:endParaRPr lang="es-ES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13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ntercambio gaseoso En los alvÃ©olos se realiza el intercambio gaseoso: cuando los alvÃ©olos sellenan con el aire inhalado,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212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spiraciÃ³nCuando el diafragma se relaja, adopta su posiciÃ³n   normal, curvado hacia arriba; entonces los    pulmones se c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0" y="921"/>
            <a:ext cx="9124319" cy="685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76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11 ideas de Ãrganos aparato respiratorio | aparato respiratorio,  respiratorio, actividades del cuerpo huma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924"/>
            <a:ext cx="7056784" cy="671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35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95536" y="1340768"/>
            <a:ext cx="8136904" cy="3416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onstantia" pitchFamily="18" charset="0"/>
              </a:rPr>
              <a:t>Próxima clase 1º de junio: Evaluación.</a:t>
            </a:r>
          </a:p>
          <a:p>
            <a:endParaRPr lang="es-ES" sz="2400" dirty="0">
              <a:latin typeface="Constantia" pitchFamily="18" charset="0"/>
            </a:endParaRPr>
          </a:p>
          <a:p>
            <a:r>
              <a:rPr lang="es-ES" sz="2400" dirty="0" smtClean="0">
                <a:latin typeface="Constantia" pitchFamily="18" charset="0"/>
              </a:rPr>
              <a:t>Contenidos:</a:t>
            </a:r>
          </a:p>
          <a:p>
            <a:pPr marL="285750" indent="-285750">
              <a:buFontTx/>
              <a:buChar char="-"/>
            </a:pPr>
            <a:r>
              <a:rPr lang="es-ES" sz="2400" dirty="0" smtClean="0">
                <a:latin typeface="Constantia" pitchFamily="18" charset="0"/>
              </a:rPr>
              <a:t>Sistema digestivo.</a:t>
            </a:r>
          </a:p>
          <a:p>
            <a:pPr marL="285750" indent="-285750">
              <a:buFontTx/>
              <a:buChar char="-"/>
            </a:pPr>
            <a:r>
              <a:rPr lang="es-ES" sz="2400" dirty="0" smtClean="0">
                <a:latin typeface="Constantia" pitchFamily="18" charset="0"/>
              </a:rPr>
              <a:t>Sistema circulatorio.</a:t>
            </a:r>
          </a:p>
          <a:p>
            <a:pPr marL="285750" indent="-285750">
              <a:buFontTx/>
              <a:buChar char="-"/>
            </a:pPr>
            <a:r>
              <a:rPr lang="es-ES" sz="2400" dirty="0" smtClean="0">
                <a:latin typeface="Constantia" pitchFamily="18" charset="0"/>
              </a:rPr>
              <a:t>Sistema excretor.</a:t>
            </a:r>
          </a:p>
          <a:p>
            <a:pPr marL="285750" indent="-285750">
              <a:buFontTx/>
              <a:buChar char="-"/>
            </a:pPr>
            <a:r>
              <a:rPr lang="es-ES" sz="2400" dirty="0" smtClean="0">
                <a:latin typeface="Constantia" pitchFamily="18" charset="0"/>
              </a:rPr>
              <a:t>Sistema respiratorio (intercambio gaseoso)</a:t>
            </a:r>
          </a:p>
          <a:p>
            <a:r>
              <a:rPr lang="es-ES" sz="2400" dirty="0" smtClean="0">
                <a:latin typeface="Constantia" pitchFamily="18" charset="0"/>
              </a:rPr>
              <a:t>* Interacción de los sistemas para el funcionamiento del cuerpo humano. </a:t>
            </a:r>
            <a:endParaRPr lang="es-ES" sz="24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068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s el conjunto de Ã³rganos que se encarga      de realizar el intercambio gaseoso (O2 y       CO2) con el medio externo y l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283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ARTES DEL SISTEMARESPIRATORIO El sistema respiratorio estÃ¡ formado por:ï¶LAS VÃAS RESPIRATORIAS: Fosas nasales Faringe La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991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ÃAS RESPIRATORIAS1. Fosas nasales.-        son dos amplias cavidades situadassobre la cavidad bucal. En su interior pres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2" y="-1"/>
            <a:ext cx="9126697" cy="685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982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OSAS NASALES    LARINGE TRÃQUEA        BRONQUIOS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6" y="0"/>
            <a:ext cx="9123784" cy="684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867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5. Bronquios.- son los dos tubos en que se divide latrÃ¡quea. Los bronquios penetran en los pulmones,donde se ramifican un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" y="9483"/>
            <a:ext cx="9135438" cy="685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515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ULMONES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870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TAPAS DEL PROCESO DE LA RESPIRACIÃN1 . InspiraciÃ³n. En ella los mÃºsculos intercostalesexternos se contraen y suben las c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8" y="10018"/>
            <a:ext cx="9128991" cy="685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738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nspiraciÃ³n Cuando el diafragma se contrae y se mueve hacia abajo,  los mÃºsculos pectorales menores y los intercostalespr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6" y="1635"/>
            <a:ext cx="9132524" cy="6856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1319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79</Words>
  <Application>Microsoft Office PowerPoint</Application>
  <PresentationFormat>Presentación en pantalla (4:3)</PresentationFormat>
  <Paragraphs>16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4</cp:revision>
  <dcterms:created xsi:type="dcterms:W3CDTF">2021-05-02T21:03:56Z</dcterms:created>
  <dcterms:modified xsi:type="dcterms:W3CDTF">2021-05-02T23:51:40Z</dcterms:modified>
</cp:coreProperties>
</file>