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05A1C-7B6C-459D-AAEB-5BFE99EC2CB9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3969E-A181-42C1-949A-C5A100D07CA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649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https://www.youtube.com/watch?v=JU5RgDNXc48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3969E-A181-42C1-949A-C5A100D07CA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619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33265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naturales 8º básico.</a:t>
            </a:r>
          </a:p>
          <a:p>
            <a:r>
              <a:rPr lang="es-ES" dirty="0" smtClean="0"/>
              <a:t>Martes 11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1700808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Identificar el rol del sistema circulatorio en el transporte de sustancias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83119" y="6001994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3808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LA SANGRE La sangre es el fluido que circula por todo el organismo impulsada por el corazÃ³n a travÃ©s de las arterias, la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58" y="188640"/>
            <a:ext cx="8802730" cy="660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68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MPONENTES DE LA SANGRE GlÃ³bulo rojo plasma plaqueta GlÃ³bulo blanco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5383"/>
            <a:ext cx="8764024" cy="657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220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UNCIONES DE LA SANGRE La sangre lleva los alimentos y el oxÃ­geno a las cÃ©lulas y recoge los desechos metabÃ³licos que se 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553"/>
            <a:ext cx="8856984" cy="664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105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a sangre que estÃ¡ en el corazÃ³n cargada con diÃ³xido de carbono que ha ido recogiendo el las cÃ©lulas sale por la arteria p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20" y="116632"/>
            <a:ext cx="8741568" cy="655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280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a sangre sale del corazÃ³n cargada de oxÃ­geno y hace un recorrido por todas las partes de nuestro cuerpo. CIRCULACIÃN MAYOR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3" cy="66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120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uando la sangre pasa por el intestino delgado recoge las sustancias nutritivas procedentes de la digestiÃ³n. Intestino del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711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iÃ±ones Al llegar a los riÃ±ones la sangre se filtra dejando en ellos sustancias nocivas que se expulsarÃ¡n por la orina. D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942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Â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496944" cy="637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39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3247" y="476672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Responde:</a:t>
            </a:r>
          </a:p>
          <a:p>
            <a:endParaRPr lang="es-ES" sz="2000" dirty="0"/>
          </a:p>
          <a:p>
            <a:r>
              <a:rPr lang="es-ES" sz="2400" dirty="0" smtClean="0"/>
              <a:t>¿Cómo se relaciona el sistema digestivo y el circulatorio para el funcionamiento de nuestro organismo?</a:t>
            </a:r>
            <a:endParaRPr lang="es-ES" sz="2400" dirty="0"/>
          </a:p>
        </p:txBody>
      </p:sp>
      <p:pic>
        <p:nvPicPr>
          <p:cNvPr id="17410" name="Picture 2" descr="Sistema circulatorio - Aprendo en LÃ­nea - ESTUDIANTE. CurrÃ­culum Nacional.  Ministerio de EducaciÃ³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4" b="2945"/>
          <a:stretch/>
        </p:blipFill>
        <p:spPr bwMode="auto">
          <a:xfrm>
            <a:off x="4054980" y="2132856"/>
            <a:ext cx="429483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32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nciÃ³n del Sistema Circulatorio &lt;ul&gt;&lt;li&gt;La sangre lleva a cada cÃ©lula los nutrientes necesarios y, a cambio, recibe sust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2" y="332656"/>
            <a:ext cx="8313743" cy="623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44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razÃ³n arterias venas Vasos capilares PARTES DEL  APARATO CIRCULATORIO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4" cy="637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8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razÃ³n &lt;ul&gt;&lt;li&gt;Â¿CÃMO FUNCIONA EL CORAZÃN? &lt;/li&gt;&lt;/ul&gt;&lt;ul&gt;&lt;li&gt;LaÂ sangreÂ entraÂ enÂ el corazÃ³n, pasa de una cavidad a otra y 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24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os movimientos de dilataciÃ³n y contracciÃ³n dan lugar a los latidos.  El corazÃ³n late unas setenta veces por minuto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5691"/>
            <a:ext cx="8496944" cy="637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31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a CirculaciÃ³n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443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rterias venas capilares VASOS SANGUINEO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3151"/>
            <a:ext cx="8493496" cy="637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469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Venas y Arterias LOS VASOS SANGUÃNEOS QUE LLEGAN Y SALEN DEL CORAZÃN LosÂ vasosÂ sanguÃ­neosÂ que entran con sangre en el cor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496944" cy="637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095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Â 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1" t="2956" r="8092" b="2472"/>
          <a:stretch/>
        </p:blipFill>
        <p:spPr bwMode="auto">
          <a:xfrm>
            <a:off x="611560" y="263236"/>
            <a:ext cx="7488832" cy="636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860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59</Words>
  <Application>Microsoft Office PowerPoint</Application>
  <PresentationFormat>Presentación en pantalla (4:3)</PresentationFormat>
  <Paragraphs>10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Viajes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5</cp:revision>
  <dcterms:created xsi:type="dcterms:W3CDTF">2021-05-02T18:06:49Z</dcterms:created>
  <dcterms:modified xsi:type="dcterms:W3CDTF">2021-05-02T23:48:22Z</dcterms:modified>
</cp:coreProperties>
</file>