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62" r:id="rId17"/>
    <p:sldId id="272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D2066-0AAE-4949-AA8A-FF414789F98A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B1FCCE-2E90-4C89-B7FC-CFA59256967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3680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https://www.youtube.com/watch?v=f6rJ83TRm_g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1FCCE-2E90-4C89-B7FC-CFA592569675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2478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1FCCE-2E90-4C89-B7FC-CFA592569675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4876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D8ABA9AC-D2E5-4C28-BE41-919A1A2D8440}" type="slidenum">
              <a:rPr lang="en-US" altLang="es-CL"/>
              <a:pPr/>
              <a:t>16</a:t>
            </a:fld>
            <a:endParaRPr lang="en-US" altLang="es-CL"/>
          </a:p>
        </p:txBody>
      </p:sp>
      <p:sp>
        <p:nvSpPr>
          <p:cNvPr id="133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r>
              <a:rPr lang="en-US" altLang="es-CL" smtClean="0"/>
              <a:t>FIGURE 35-2 The formation and excretion of urea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51520" y="332656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Ciencias Naturales 8º básico.</a:t>
            </a:r>
          </a:p>
          <a:p>
            <a:r>
              <a:rPr lang="es-ES" dirty="0" smtClean="0"/>
              <a:t>Martes 18 de mayo, 2021.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395536" y="1988840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Objetivo: Describir la función del sistema excretor.</a:t>
            </a:r>
            <a:endParaRPr lang="es-E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364088" y="5805263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Profesora Tamara Arias Mendoza.</a:t>
            </a:r>
          </a:p>
          <a:p>
            <a:r>
              <a:rPr lang="es-ES" dirty="0" smtClean="0"/>
              <a:t>Colegio San José de Cerrillos.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88764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OsmorregulaciÃ³n&#10;La Ã³smosis es una difusiÃ³n de agua de una soluciÃ³n menos&#10;concentrada a otra mÃ¡s concentrada, a travÃ©s de u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" b="9571"/>
          <a:stretch/>
        </p:blipFill>
        <p:spPr bwMode="auto">
          <a:xfrm>
            <a:off x="323528" y="260648"/>
            <a:ext cx="8568952" cy="6169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112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isiologÃ­a del Sistema Urinario &#10;â¢ El proceso bÃ¡sico de la &#10;excreciÃ³n ocurre en los &#10;riÃ±ones, donde se forma la &#10;orina. Pa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" t="8124" r="3594" b="2223"/>
          <a:stretch/>
        </p:blipFill>
        <p:spPr bwMode="auto">
          <a:xfrm>
            <a:off x="287256" y="259190"/>
            <a:ext cx="8461207" cy="632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124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Orina &#10;â¢ La orina es un lÃ­quido &#10;formado por la &#10;descomposiciÃ³n de los &#10;aminoÃ¡cidos en el &#10;metabolismo. En ella se &#10;desech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3" t="8936" r="4230" b="5129"/>
          <a:stretch/>
        </p:blipFill>
        <p:spPr bwMode="auto">
          <a:xfrm>
            <a:off x="251519" y="314074"/>
            <a:ext cx="8647493" cy="621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111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ormaciÃ³n de la Orina &#10;â¢ Tiene 3 etapas: filtraciÃ³n, reabsorciÃ³n y secreciÃ³n tubular. &#10;â¢ FiltraciÃ³n: La sangre llega a los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1" t="9231" r="6876" b="6771"/>
          <a:stretch/>
        </p:blipFill>
        <p:spPr bwMode="auto">
          <a:xfrm>
            <a:off x="323528" y="332656"/>
            <a:ext cx="8424936" cy="611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17996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OsmorregulaciÃ³n &#10;â¢ La Ã³smosis es una difusiÃ³n de agua de una soluciÃ³n &#10;menos concentrada a otra mÃ¡s concentrada, a travÃ©s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4" t="8927" r="8487" b="9692"/>
          <a:stretch/>
        </p:blipFill>
        <p:spPr bwMode="auto">
          <a:xfrm>
            <a:off x="323528" y="404664"/>
            <a:ext cx="8352928" cy="61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4652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uentes BibliogrÃ¡ficas &#10;â¢ MEJÃA, C. (2007). Ciencia, TecnologÃ­a y Ambiente 2. Sistema &#10;Excretor Humano (pp. 182 â 185). Pe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8" t="8319" r="7708" b="12425"/>
          <a:stretch/>
        </p:blipFill>
        <p:spPr bwMode="auto">
          <a:xfrm>
            <a:off x="316632" y="476672"/>
            <a:ext cx="849556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9263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igure 35-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275" y="379413"/>
            <a:ext cx="6337300" cy="600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124075" y="1443038"/>
            <a:ext cx="4895850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s-CL" sz="1200" b="1" dirty="0">
                <a:solidFill>
                  <a:srgbClr val="000000"/>
                </a:solidFill>
              </a:rPr>
              <a:t>2 Los </a:t>
            </a:r>
            <a:r>
              <a:rPr lang="en-US" altLang="es-CL" sz="1200" b="1" dirty="0" err="1" smtClean="0">
                <a:solidFill>
                  <a:srgbClr val="000000"/>
                </a:solidFill>
              </a:rPr>
              <a:t>aminoácidos</a:t>
            </a:r>
            <a:r>
              <a:rPr lang="en-US" altLang="es-CL" sz="1200" b="1" dirty="0" smtClean="0">
                <a:solidFill>
                  <a:srgbClr val="000000"/>
                </a:solidFill>
              </a:rPr>
              <a:t> </a:t>
            </a:r>
            <a:r>
              <a:rPr lang="en-US" altLang="es-CL" sz="1200" b="1" dirty="0">
                <a:solidFill>
                  <a:srgbClr val="000000"/>
                </a:solidFill>
              </a:rPr>
              <a:t>son </a:t>
            </a:r>
            <a:r>
              <a:rPr lang="en-US" altLang="es-CL" sz="1200" b="1" dirty="0" err="1">
                <a:solidFill>
                  <a:srgbClr val="000000"/>
                </a:solidFill>
              </a:rPr>
              <a:t>transportados</a:t>
            </a:r>
            <a:r>
              <a:rPr lang="en-US" altLang="es-CL" sz="1200" b="1" dirty="0">
                <a:solidFill>
                  <a:srgbClr val="000000"/>
                </a:solidFill>
              </a:rPr>
              <a:t> a </a:t>
            </a:r>
            <a:r>
              <a:rPr lang="en-US" altLang="es-CL" sz="1200" b="1" dirty="0" err="1">
                <a:solidFill>
                  <a:srgbClr val="000000"/>
                </a:solidFill>
              </a:rPr>
              <a:t>las</a:t>
            </a:r>
            <a:r>
              <a:rPr lang="en-US" altLang="es-CL" sz="1200" b="1" dirty="0">
                <a:solidFill>
                  <a:srgbClr val="000000"/>
                </a:solidFill>
              </a:rPr>
              <a:t> </a:t>
            </a:r>
            <a:r>
              <a:rPr lang="en-US" altLang="es-CL" sz="1200" b="1" dirty="0" err="1">
                <a:solidFill>
                  <a:srgbClr val="000000"/>
                </a:solidFill>
              </a:rPr>
              <a:t>células</a:t>
            </a:r>
            <a:r>
              <a:rPr lang="en-US" altLang="es-CL" sz="1200" b="1" dirty="0">
                <a:solidFill>
                  <a:srgbClr val="000000"/>
                </a:solidFill>
              </a:rPr>
              <a:t> .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484438" y="5589588"/>
            <a:ext cx="4391025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s-CL" sz="1200" b="1" dirty="0">
                <a:solidFill>
                  <a:srgbClr val="000000"/>
                </a:solidFill>
              </a:rPr>
              <a:t>6 En los </a:t>
            </a:r>
            <a:r>
              <a:rPr lang="en-US" altLang="es-CL" sz="1200" b="1" dirty="0" err="1">
                <a:solidFill>
                  <a:srgbClr val="000000"/>
                </a:solidFill>
              </a:rPr>
              <a:t>riñones</a:t>
            </a:r>
            <a:r>
              <a:rPr lang="en-US" altLang="es-CL" sz="1200" b="1" dirty="0">
                <a:solidFill>
                  <a:srgbClr val="000000"/>
                </a:solidFill>
              </a:rPr>
              <a:t>, la urea </a:t>
            </a:r>
            <a:r>
              <a:rPr lang="en-US" altLang="es-CL" sz="1200" b="1" dirty="0" err="1">
                <a:solidFill>
                  <a:srgbClr val="000000"/>
                </a:solidFill>
              </a:rPr>
              <a:t>es</a:t>
            </a:r>
            <a:r>
              <a:rPr lang="en-US" altLang="es-CL" sz="1200" b="1" dirty="0">
                <a:solidFill>
                  <a:srgbClr val="000000"/>
                </a:solidFill>
              </a:rPr>
              <a:t> </a:t>
            </a:r>
            <a:r>
              <a:rPr lang="en-US" altLang="es-CL" sz="1200" b="1" dirty="0" err="1">
                <a:solidFill>
                  <a:srgbClr val="000000"/>
                </a:solidFill>
              </a:rPr>
              <a:t>filtrada</a:t>
            </a:r>
            <a:r>
              <a:rPr lang="en-US" altLang="es-CL" sz="1200" b="1" dirty="0">
                <a:solidFill>
                  <a:srgbClr val="000000"/>
                </a:solidFill>
              </a:rPr>
              <a:t> </a:t>
            </a:r>
            <a:r>
              <a:rPr lang="en-US" altLang="es-CL" sz="1200" b="1" dirty="0" err="1">
                <a:solidFill>
                  <a:srgbClr val="000000"/>
                </a:solidFill>
              </a:rPr>
              <a:t>para</a:t>
            </a:r>
            <a:r>
              <a:rPr lang="en-US" altLang="es-CL" sz="1200" b="1" dirty="0">
                <a:solidFill>
                  <a:srgbClr val="000000"/>
                </a:solidFill>
              </a:rPr>
              <a:t> </a:t>
            </a:r>
            <a:r>
              <a:rPr lang="en-US" altLang="es-CL" sz="1200" b="1" dirty="0" err="1">
                <a:solidFill>
                  <a:srgbClr val="000000"/>
                </a:solidFill>
              </a:rPr>
              <a:t>convertirse</a:t>
            </a:r>
            <a:r>
              <a:rPr lang="en-US" altLang="es-CL" sz="1200" b="1" dirty="0">
                <a:solidFill>
                  <a:srgbClr val="000000"/>
                </a:solidFill>
              </a:rPr>
              <a:t> en </a:t>
            </a:r>
            <a:r>
              <a:rPr lang="en-US" altLang="es-CL" sz="1200" b="1" dirty="0" err="1">
                <a:solidFill>
                  <a:srgbClr val="000000"/>
                </a:solidFill>
              </a:rPr>
              <a:t>orina</a:t>
            </a:r>
            <a:r>
              <a:rPr lang="en-US" altLang="es-CL" sz="1200" b="1" dirty="0">
                <a:solidFill>
                  <a:srgbClr val="000000"/>
                </a:solidFill>
              </a:rPr>
              <a:t>..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2484438" y="4448175"/>
            <a:ext cx="4319587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s-CL" sz="1200" b="1" dirty="0">
                <a:solidFill>
                  <a:srgbClr val="000000"/>
                </a:solidFill>
              </a:rPr>
              <a:t>5 Urea </a:t>
            </a:r>
            <a:r>
              <a:rPr lang="en-US" altLang="es-CL" sz="1200" b="1" dirty="0" err="1">
                <a:solidFill>
                  <a:srgbClr val="000000"/>
                </a:solidFill>
              </a:rPr>
              <a:t>es</a:t>
            </a:r>
            <a:r>
              <a:rPr lang="en-US" altLang="es-CL" sz="1200" b="1" dirty="0">
                <a:solidFill>
                  <a:srgbClr val="000000"/>
                </a:solidFill>
              </a:rPr>
              <a:t> </a:t>
            </a:r>
            <a:r>
              <a:rPr lang="en-US" altLang="es-CL" sz="1200" b="1" dirty="0" err="1">
                <a:solidFill>
                  <a:srgbClr val="000000"/>
                </a:solidFill>
              </a:rPr>
              <a:t>transportada</a:t>
            </a:r>
            <a:r>
              <a:rPr lang="en-US" altLang="es-CL" sz="1200" b="1" dirty="0">
                <a:solidFill>
                  <a:srgbClr val="000000"/>
                </a:solidFill>
              </a:rPr>
              <a:t> a </a:t>
            </a:r>
            <a:r>
              <a:rPr lang="es-PR" altLang="es-CL" sz="1200" b="1" dirty="0">
                <a:solidFill>
                  <a:srgbClr val="000000"/>
                </a:solidFill>
              </a:rPr>
              <a:t>los riñones</a:t>
            </a:r>
            <a:r>
              <a:rPr lang="es-PR" altLang="es-CL" sz="1200" dirty="0">
                <a:solidFill>
                  <a:srgbClr val="000000"/>
                </a:solidFill>
              </a:rPr>
              <a:t>.</a:t>
            </a:r>
            <a:endParaRPr lang="en-US" altLang="es-CL" sz="1200" dirty="0">
              <a:solidFill>
                <a:srgbClr val="000000"/>
              </a:solidFill>
            </a:endParaRP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2339975" y="3473450"/>
            <a:ext cx="4535488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s-CL" sz="1200" b="1" dirty="0">
                <a:solidFill>
                  <a:srgbClr val="000000"/>
                </a:solidFill>
              </a:rPr>
              <a:t>4 El </a:t>
            </a:r>
            <a:r>
              <a:rPr lang="en-US" altLang="es-CL" sz="1200" b="1" dirty="0" err="1">
                <a:solidFill>
                  <a:srgbClr val="000000"/>
                </a:solidFill>
              </a:rPr>
              <a:t>hígado</a:t>
            </a:r>
            <a:r>
              <a:rPr lang="en-US" altLang="es-CL" sz="1200" b="1" dirty="0">
                <a:solidFill>
                  <a:srgbClr val="000000"/>
                </a:solidFill>
              </a:rPr>
              <a:t> </a:t>
            </a:r>
            <a:r>
              <a:rPr lang="en-US" altLang="es-CL" sz="1200" b="1" dirty="0" err="1">
                <a:solidFill>
                  <a:srgbClr val="000000"/>
                </a:solidFill>
              </a:rPr>
              <a:t>convierte</a:t>
            </a:r>
            <a:r>
              <a:rPr lang="en-US" altLang="es-CL" sz="1200" b="1" dirty="0">
                <a:solidFill>
                  <a:srgbClr val="000000"/>
                </a:solidFill>
              </a:rPr>
              <a:t> el </a:t>
            </a:r>
            <a:r>
              <a:rPr lang="en-US" altLang="es-CL" sz="1200" b="1" dirty="0" err="1">
                <a:solidFill>
                  <a:srgbClr val="000000"/>
                </a:solidFill>
              </a:rPr>
              <a:t>amoniaco</a:t>
            </a:r>
            <a:r>
              <a:rPr lang="en-US" altLang="es-CL" sz="1200" b="1" dirty="0">
                <a:solidFill>
                  <a:srgbClr val="000000"/>
                </a:solidFill>
              </a:rPr>
              <a:t> en urea.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2339975" y="2420938"/>
            <a:ext cx="4535488" cy="42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s-CL" sz="1200" b="1" dirty="0">
                <a:solidFill>
                  <a:srgbClr val="000000"/>
                </a:solidFill>
              </a:rPr>
              <a:t>3 Las </a:t>
            </a:r>
            <a:r>
              <a:rPr lang="en-US" altLang="es-CL" sz="1200" b="1" dirty="0" err="1">
                <a:solidFill>
                  <a:srgbClr val="000000"/>
                </a:solidFill>
              </a:rPr>
              <a:t>células</a:t>
            </a:r>
            <a:r>
              <a:rPr lang="en-US" altLang="es-CL" sz="1200" b="1" dirty="0">
                <a:solidFill>
                  <a:srgbClr val="000000"/>
                </a:solidFill>
              </a:rPr>
              <a:t> </a:t>
            </a:r>
            <a:r>
              <a:rPr lang="en-US" altLang="es-CL" sz="1200" b="1" dirty="0" err="1">
                <a:solidFill>
                  <a:srgbClr val="000000"/>
                </a:solidFill>
              </a:rPr>
              <a:t>producen</a:t>
            </a:r>
            <a:r>
              <a:rPr lang="en-US" altLang="es-CL" sz="1200" b="1" dirty="0">
                <a:solidFill>
                  <a:srgbClr val="000000"/>
                </a:solidFill>
              </a:rPr>
              <a:t>  </a:t>
            </a:r>
            <a:r>
              <a:rPr lang="es-PR" altLang="es-CL" sz="1200" b="1" dirty="0">
                <a:solidFill>
                  <a:srgbClr val="000000"/>
                </a:solidFill>
              </a:rPr>
              <a:t>amoniaco, el cual es transportado al hígado.</a:t>
            </a:r>
            <a:endParaRPr lang="en-US" altLang="es-CL" sz="1200" b="1" dirty="0">
              <a:solidFill>
                <a:srgbClr val="000000"/>
              </a:solidFill>
            </a:endParaRP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1992313" y="533400"/>
            <a:ext cx="5316537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s-CL" sz="1200" b="1" dirty="0">
                <a:solidFill>
                  <a:srgbClr val="000000"/>
                </a:solidFill>
              </a:rPr>
              <a:t>1 Se </a:t>
            </a:r>
            <a:r>
              <a:rPr lang="en-US" altLang="es-CL" sz="1200" b="1" dirty="0" err="1">
                <a:solidFill>
                  <a:srgbClr val="000000"/>
                </a:solidFill>
              </a:rPr>
              <a:t>digiereren</a:t>
            </a:r>
            <a:r>
              <a:rPr lang="en-US" altLang="es-CL" sz="1200" b="1" dirty="0">
                <a:solidFill>
                  <a:srgbClr val="000000"/>
                </a:solidFill>
              </a:rPr>
              <a:t> </a:t>
            </a:r>
            <a:r>
              <a:rPr lang="en-US" altLang="es-CL" sz="1200" b="1" dirty="0" err="1">
                <a:solidFill>
                  <a:srgbClr val="000000"/>
                </a:solidFill>
              </a:rPr>
              <a:t>las</a:t>
            </a:r>
            <a:r>
              <a:rPr lang="en-US" altLang="es-CL" sz="1200" b="1" dirty="0">
                <a:solidFill>
                  <a:srgbClr val="000000"/>
                </a:solidFill>
              </a:rPr>
              <a:t> </a:t>
            </a:r>
            <a:r>
              <a:rPr lang="en-US" altLang="es-CL" sz="1200" b="1" dirty="0" err="1">
                <a:solidFill>
                  <a:srgbClr val="000000"/>
                </a:solidFill>
              </a:rPr>
              <a:t>proteínas</a:t>
            </a:r>
            <a:r>
              <a:rPr lang="en-US" altLang="es-CL" sz="1200" b="1" dirty="0">
                <a:solidFill>
                  <a:srgbClr val="000000"/>
                </a:solidFill>
              </a:rPr>
              <a:t> en </a:t>
            </a:r>
            <a:r>
              <a:rPr lang="es-PR" altLang="es-CL" sz="1200" b="1" dirty="0">
                <a:solidFill>
                  <a:srgbClr val="000000"/>
                </a:solidFill>
              </a:rPr>
              <a:t>los alimentos.</a:t>
            </a:r>
            <a:endParaRPr lang="en-US" altLang="es-CL" sz="1200" b="1" dirty="0">
              <a:solidFill>
                <a:srgbClr val="000000"/>
              </a:solidFill>
            </a:endParaRP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4584700" y="2887663"/>
            <a:ext cx="8413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s-CL" sz="1200">
                <a:solidFill>
                  <a:srgbClr val="000000"/>
                </a:solidFill>
              </a:rPr>
              <a:t>amoniaco</a:t>
            </a: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4624388" y="1731963"/>
            <a:ext cx="920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s-CL" sz="1200">
                <a:solidFill>
                  <a:srgbClr val="000000"/>
                </a:solidFill>
              </a:rPr>
              <a:t>amino acid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4838700" y="3829050"/>
            <a:ext cx="4889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s-CL" sz="1200">
                <a:solidFill>
                  <a:srgbClr val="000000"/>
                </a:solidFill>
              </a:rPr>
              <a:t>urea</a:t>
            </a:r>
          </a:p>
        </p:txBody>
      </p:sp>
    </p:spTree>
    <p:extLst>
      <p:ext uri="{BB962C8B-B14F-4D97-AF65-F5344CB8AC3E}">
        <p14:creationId xmlns:p14="http://schemas.microsoft.com/office/powerpoint/2010/main" val="313476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1196752"/>
            <a:ext cx="78488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dirty="0" smtClean="0"/>
              <a:t>¿Cómo se relaciona el sistema digestivo, circulatorio y excretor?</a:t>
            </a:r>
            <a:endParaRPr lang="es-ES" sz="4400" dirty="0"/>
          </a:p>
        </p:txBody>
      </p:sp>
      <p:pic>
        <p:nvPicPr>
          <p:cNvPr id="17410" name="Picture 2" descr="Sistema excretor - Ciencias de la Salu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803" y="2996952"/>
            <a:ext cx="542543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646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DefiniciÃ³n &#10;â¢ El sistema excretor es el &#10;encargado de eliminar las &#10;sustancias tÃ³xicas y los &#10;desechos de nuestro cuerpo.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2" t="7589" r="8695" b="11333"/>
          <a:stretch/>
        </p:blipFill>
        <p:spPr bwMode="auto">
          <a:xfrm>
            <a:off x="323528" y="332656"/>
            <a:ext cx="8496944" cy="6189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0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Piel &#10;â¢ La piel tambiÃ©n cumple la &#10;funciÃ³n de excreciÃ³n, ya &#10;que las glÃ¡ndulas &#10;sudorÃ­paras extraen &#10;desechos de la sangre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9" t="7233" r="2362" b="4706"/>
          <a:stretch/>
        </p:blipFill>
        <p:spPr bwMode="auto">
          <a:xfrm>
            <a:off x="323528" y="404663"/>
            <a:ext cx="8496944" cy="612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24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ulmones &#10;â¢ Su funciÃ³n es poner el &#10;oxÃ­geno aspirado, en &#10;contacto la sangre y a &#10;travÃ©s de ella a los tejidos. &#10;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8" t="8143" r="3726" b="7135"/>
          <a:stretch/>
        </p:blipFill>
        <p:spPr bwMode="auto">
          <a:xfrm>
            <a:off x="251520" y="275602"/>
            <a:ext cx="8622420" cy="610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69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Ã­gado &#10;â¢ El hÃ­gado se encarga de &#10;liberar toxinas del &#10;metabolismo y los envÃ­a a &#10;la sangre. &#10;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" t="6740" r="4824" b="2464"/>
          <a:stretch/>
        </p:blipFill>
        <p:spPr bwMode="auto">
          <a:xfrm>
            <a:off x="323528" y="260648"/>
            <a:ext cx="8280920" cy="6332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69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ISTEMA URINARIO &#10; 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6" t="4919" r="4732" b="7164"/>
          <a:stretch/>
        </p:blipFill>
        <p:spPr bwMode="auto">
          <a:xfrm>
            <a:off x="323528" y="260648"/>
            <a:ext cx="8568952" cy="626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329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efiniciÃ³n &#10;â¢ El aparato urinario comprende una serie de Ã³rganos, &#10;tubos, mÃºsculos y nervios que trabajan en conjunto para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8" t="9036" r="6924" b="10797"/>
          <a:stretch/>
        </p:blipFill>
        <p:spPr bwMode="auto">
          <a:xfrm>
            <a:off x="323528" y="476672"/>
            <a:ext cx="835729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677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RiÃ±ones &#10;â¢ Se encuentran cerca de la cintura, ubicados a ambos lados &#10;de la columna. &#10;â¢ Son Ã³rganos especializados en reci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0" t="7285" r="4644" b="2684"/>
          <a:stretch/>
        </p:blipFill>
        <p:spPr bwMode="auto">
          <a:xfrm>
            <a:off x="395536" y="332656"/>
            <a:ext cx="8229557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027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Orina&#10;La orina es un lÃ­quido formado por la descomposiciÃ³n de los&#10;aminoÃ¡cidos en el metabolismo. En ella se desechan urea,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8" t="12694" r="3636" b="10783"/>
          <a:stretch/>
        </p:blipFill>
        <p:spPr bwMode="auto">
          <a:xfrm>
            <a:off x="251520" y="764704"/>
            <a:ext cx="8648391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15817"/>
      </p:ext>
    </p:extLst>
  </p:cSld>
  <p:clrMapOvr>
    <a:masterClrMapping/>
  </p:clrMapOvr>
</p:sld>
</file>

<file path=ppt/theme/theme1.xml><?xml version="1.0" encoding="utf-8"?>
<a:theme xmlns:a="http://schemas.openxmlformats.org/drawingml/2006/main" name="Paja">
  <a:themeElements>
    <a:clrScheme name="Paja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j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53</TotalTime>
  <Words>124</Words>
  <Application>Microsoft Office PowerPoint</Application>
  <PresentationFormat>Presentación en pantalla (4:3)</PresentationFormat>
  <Paragraphs>20</Paragraphs>
  <Slides>17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Paja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tamara arias m</dc:creator>
  <cp:lastModifiedBy>tamara arias m</cp:lastModifiedBy>
  <cp:revision>8</cp:revision>
  <dcterms:created xsi:type="dcterms:W3CDTF">2021-05-02T19:15:51Z</dcterms:created>
  <dcterms:modified xsi:type="dcterms:W3CDTF">2021-05-02T21:03:35Z</dcterms:modified>
</cp:coreProperties>
</file>