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153AB-457A-4129-AAE6-736664E181F2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6F00E2-52E0-4D91-ADEA-E6ECF1620A2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9765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https://www.youtube.com/watch?v=5E0OTQUku88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F00E2-52E0-4D91-ADEA-E6ECF1620A23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7268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95536" y="332656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Ciencias naturales 8º básico.</a:t>
            </a:r>
          </a:p>
          <a:p>
            <a:r>
              <a:rPr lang="es-ES" dirty="0" smtClean="0"/>
              <a:t>Martes 4 de mayo, 2021.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630529" y="1916832"/>
            <a:ext cx="77048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Objetivo: explicar la digestión de los alimentos mediante el sistema digestivo. </a:t>
            </a:r>
            <a:endParaRPr lang="es-E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4860032" y="5963947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Profesora Tamara Arias Mendoza.</a:t>
            </a:r>
          </a:p>
          <a:p>
            <a:r>
              <a:rPr lang="es-ES" dirty="0" smtClean="0"/>
              <a:t>Colegio San José de Cerrillos.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382988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IGESTIÃN ESTOMACAL&#10;&#10;&#10;                           Cuando el bolo&#10;   Bolo&#10;                         alimenticio llega al&#10;alim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280920" cy="6210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29219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L INTESTINO DELGADO&#10;&#10;                            El quimo sale del&#10;                        estÃ³mago a travÃ©s del&#10;       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24936" cy="6318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01594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IGESTIÃN INTESTINAL&#10;&#10;&#10;            En el duodeno, el&#10;           quimo se mezcla con&#10;                  los jugos&#10;         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280920" cy="6210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93268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El hÃ­gado produce la&#10;EL HIGADO&#10;            bilis, que se almacena&#10;            en la vesÃ­cula biliar.&#10;            Cuando co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00220"/>
            <a:ext cx="8352928" cy="626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23188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EL PANCREAS&#10;&#10;&#10;&#10;&#10;           El pÃ¡ncreas es&#10;          una glÃ¡ndula que&#10;               segrega&#10;          hormonas y jugo&#10;   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776" y="332656"/>
            <a:ext cx="8369696" cy="6277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7326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LA ABSORCIÃN&#10;                 El interior del&#10;                intestino delgado&#10;               estÃ¡ tapizado por&#10;        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24936" cy="6318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72466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EL INTESTINO GRUESO&#10;&#10;        Colon&#10;                                 El tubo digestivo&#10;      trasverso&#10;&#10;                  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24936" cy="6318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57559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EFECACIÃN&#10;&#10;    La mayor parte del agua&#10;    y las sales minerales son&#10;        absorbidas en el&#10;        intestino grueso.&#10;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25016"/>
            <a:ext cx="8352928" cy="626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28707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APARATO DIGESTIV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352928" cy="626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9700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IENCIAS JPL: SISTEMA DIGESTIVO (OCTAVO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60648"/>
            <a:ext cx="4752528" cy="6282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165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PARATO DIGESTIVO&#10;&#10;     El aparato digestivo es un&#10;        largo tubo, con varias&#10;     glÃ¡ndulas asociadas, cuya&#10;     func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280920" cy="6210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4409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ARTES DEL APARATO DIGESTIVO&#10;&#10;   BOCA&#10;&#10;&#10; ESÃFAGO&#10;&#10;&#10;ESTÃMAGO&#10;&#10;&#10; INTESTINO&#10;  DELGADO&#10;&#10;&#10; INTESTINO&#10;  GRUESO&#10;&#10;&#10;  HÃGADO&#10;&#10;&#10; PÃN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64" y="260648"/>
            <a:ext cx="8431692" cy="6323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0267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LÃNDULAS&#10;&#10;&#10;                         GLÃNDULAS SALIVARES&#10;&#10;&#10;&#10;&#10;                                     HÃGADO&#10;&#10;&#10;              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5"/>
            <a:ext cx="8352928" cy="626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3016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ASES DE LA DIGESTION&#10;                   MasticaciÃ³n. InsalivaciÃ³n&#10;&#10;&#10;                              DegluciÃ³n&#10;&#10;&#10;&#10;         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24936" cy="6318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84318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LA BOCA&#10;&#10;&#10;&#10;&#10;La digestiÃ³n empieza en la boca. Los dientes trituran&#10;   los alimentos y las secreciones de las glÃ¡ndulas&#10;sali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24936" cy="6318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7877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LA DEGLUCIÃN&#10;&#10;&#10;&#10;&#10;    Los alimentos triturados&#10;     e insalivados forman el&#10;     bolo alimenticio que se&#10;     traga en la d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03312"/>
            <a:ext cx="8424936" cy="6318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08953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L ESÃFAGO&#10;&#10;  El bolo alimenticio desciende&#10;por el esÃ³fago, un tubo que mide&#10;aproximadamente 25 centÃ­metros&#10;       y comun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42" y="332656"/>
            <a:ext cx="8239713" cy="6179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48319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L ESTÃMAGO&#10;&#10;&#10;                                   cardias&#10;&#10;&#10;&#10;&#10;             pÃ­loro&#10;El estÃ³mago, es una bolsa muscular de lit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352928" cy="626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3316437"/>
      </p:ext>
    </p:extLst>
  </p:cSld>
  <p:clrMapOvr>
    <a:masterClrMapping/>
  </p:clrMapOvr>
</p:sld>
</file>

<file path=ppt/theme/theme1.xml><?xml version="1.0" encoding="utf-8"?>
<a:theme xmlns:a="http://schemas.openxmlformats.org/drawingml/2006/main" name="Paja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ja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53</TotalTime>
  <Words>40</Words>
  <Application>Microsoft Office PowerPoint</Application>
  <PresentationFormat>Presentación en pantalla (4:3)</PresentationFormat>
  <Paragraphs>7</Paragraphs>
  <Slides>19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Paja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tamara arias m</dc:creator>
  <cp:lastModifiedBy>tamara arias m</cp:lastModifiedBy>
  <cp:revision>4</cp:revision>
  <dcterms:created xsi:type="dcterms:W3CDTF">2021-05-02T18:06:29Z</dcterms:created>
  <dcterms:modified xsi:type="dcterms:W3CDTF">2021-05-02T19:13:22Z</dcterms:modified>
</cp:coreProperties>
</file>