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5" r:id="rId4"/>
    <p:sldId id="264" r:id="rId5"/>
    <p:sldId id="266" r:id="rId6"/>
    <p:sldId id="268" r:id="rId7"/>
    <p:sldId id="267" r:id="rId8"/>
    <p:sldId id="258" r:id="rId9"/>
    <p:sldId id="260" r:id="rId10"/>
    <p:sldId id="261" r:id="rId11"/>
    <p:sldId id="259" r:id="rId1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s-E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Haga clic en el icono para agregar una imagen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148064" y="404663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Ciencias naturales 7º básico.</a:t>
            </a:r>
          </a:p>
          <a:p>
            <a:r>
              <a:rPr lang="es-ES" b="1" dirty="0" smtClean="0"/>
              <a:t>Martes 4 de mayo, 2021.</a:t>
            </a:r>
            <a:endParaRPr lang="es-ES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251520" y="2060848"/>
            <a:ext cx="82809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/>
              <a:t>Objetivo: Iniciar 1ra Unidad</a:t>
            </a:r>
          </a:p>
          <a:p>
            <a:r>
              <a:rPr lang="es-ES" sz="4800" b="1" dirty="0" smtClean="0"/>
              <a:t>Describir la clasificación de la materia. </a:t>
            </a:r>
            <a:endParaRPr lang="es-ES" sz="48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4896036" y="5949279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Profesora Tamara Arias Mendoza.</a:t>
            </a:r>
          </a:p>
          <a:p>
            <a:r>
              <a:rPr lang="es-ES" b="1" dirty="0" smtClean="0"/>
              <a:t>Colegio San José de Cerrillos.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442980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7" r="30239" b="11355"/>
          <a:stretch/>
        </p:blipFill>
        <p:spPr bwMode="auto">
          <a:xfrm>
            <a:off x="395536" y="188640"/>
            <a:ext cx="8208913" cy="638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7524328" y="2420888"/>
            <a:ext cx="1080121" cy="367240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4994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lasificaciÃ³n de la materia. Sustancias puras y mezcl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2510"/>
            <a:ext cx="8441368" cy="6337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3539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2" t="7657" r="10272" b="15352"/>
          <a:stretch/>
        </p:blipFill>
        <p:spPr bwMode="auto">
          <a:xfrm>
            <a:off x="251520" y="1059541"/>
            <a:ext cx="8601624" cy="4745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428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7291636" cy="695535"/>
          </a:xfrm>
        </p:spPr>
        <p:txBody>
          <a:bodyPr>
            <a:normAutofit fontScale="90000"/>
          </a:bodyPr>
          <a:lstStyle/>
          <a:p>
            <a:r>
              <a:rPr lang="es-CL" dirty="0" smtClean="0">
                <a:solidFill>
                  <a:schemeClr val="tx1"/>
                </a:solidFill>
              </a:rPr>
              <a:t>Clasificación de la materia:</a:t>
            </a:r>
            <a:endParaRPr lang="es-CL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2837" y="1628800"/>
            <a:ext cx="5205267" cy="21266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CL" sz="2400" dirty="0" smtClean="0"/>
              <a:t>SEGÚN:</a:t>
            </a:r>
          </a:p>
          <a:p>
            <a:pPr marL="0" indent="0">
              <a:buNone/>
            </a:pPr>
            <a:endParaRPr lang="es-CL" sz="2400" dirty="0"/>
          </a:p>
          <a:p>
            <a:pPr marL="0" indent="0">
              <a:buNone/>
            </a:pPr>
            <a:r>
              <a:rPr lang="es-CL" sz="2400" dirty="0" smtClean="0"/>
              <a:t>	&gt; Estado de agregación.</a:t>
            </a:r>
          </a:p>
          <a:p>
            <a:pPr marL="0" indent="0">
              <a:buNone/>
            </a:pPr>
            <a:endParaRPr lang="es-CL" sz="2400" dirty="0"/>
          </a:p>
          <a:p>
            <a:pPr marL="0" indent="0">
              <a:buNone/>
            </a:pPr>
            <a:r>
              <a:rPr lang="es-CL" sz="2400" dirty="0" smtClean="0"/>
              <a:t>	&gt; Composición.</a:t>
            </a:r>
            <a:endParaRPr lang="es-CL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284984"/>
            <a:ext cx="4453168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75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5576" y="624110"/>
            <a:ext cx="6088907" cy="705926"/>
          </a:xfrm>
        </p:spPr>
        <p:txBody>
          <a:bodyPr>
            <a:normAutofit fontScale="90000"/>
          </a:bodyPr>
          <a:lstStyle/>
          <a:p>
            <a:r>
              <a:rPr lang="es-CL" dirty="0" smtClean="0">
                <a:solidFill>
                  <a:schemeClr val="tx1"/>
                </a:solidFill>
              </a:rPr>
              <a:t>Estado de agregación.</a:t>
            </a:r>
            <a:endParaRPr lang="es-CL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3528" y="1324265"/>
            <a:ext cx="8424936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CL" dirty="0" smtClean="0"/>
              <a:t>Se refiere a la forma de interacción entre las moléculas que componen la materia.</a:t>
            </a:r>
          </a:p>
          <a:p>
            <a:pPr marL="0" indent="0">
              <a:buNone/>
            </a:pPr>
            <a:r>
              <a:rPr lang="es-CL" dirty="0" smtClean="0"/>
              <a:t>Los estados de agregación son:</a:t>
            </a:r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r>
              <a:rPr lang="es-CL" dirty="0" smtClean="0">
                <a:sym typeface="Wingdings" panose="05000000000000000000" pitchFamily="2" charset="2"/>
              </a:rPr>
              <a:t> Solido.</a:t>
            </a:r>
          </a:p>
          <a:p>
            <a:pPr marL="0" indent="0">
              <a:buNone/>
            </a:pPr>
            <a:r>
              <a:rPr lang="es-CL" dirty="0" smtClean="0">
                <a:sym typeface="Wingdings" panose="05000000000000000000" pitchFamily="2" charset="2"/>
              </a:rPr>
              <a:t> Líquido.</a:t>
            </a:r>
          </a:p>
          <a:p>
            <a:pPr marL="0" indent="0">
              <a:buNone/>
            </a:pPr>
            <a:r>
              <a:rPr lang="es-CL" dirty="0" smtClean="0">
                <a:sym typeface="Wingdings" panose="05000000000000000000" pitchFamily="2" charset="2"/>
              </a:rPr>
              <a:t> Gaseoso.</a:t>
            </a:r>
          </a:p>
          <a:p>
            <a:pPr marL="0" indent="0">
              <a:buNone/>
            </a:pPr>
            <a:endParaRPr lang="es-CL" dirty="0"/>
          </a:p>
        </p:txBody>
      </p:sp>
      <p:pic>
        <p:nvPicPr>
          <p:cNvPr id="6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02"/>
          <a:stretch/>
        </p:blipFill>
        <p:spPr>
          <a:xfrm>
            <a:off x="3275856" y="3212976"/>
            <a:ext cx="4824536" cy="3181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61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79712" y="548680"/>
            <a:ext cx="4427000" cy="685145"/>
          </a:xfrm>
        </p:spPr>
        <p:txBody>
          <a:bodyPr>
            <a:normAutofit fontScale="90000"/>
          </a:bodyPr>
          <a:lstStyle/>
          <a:p>
            <a:r>
              <a:rPr lang="es-CL" dirty="0" smtClean="0">
                <a:solidFill>
                  <a:schemeClr val="tx1"/>
                </a:solidFill>
              </a:rPr>
              <a:t>Composición</a:t>
            </a:r>
            <a:endParaRPr lang="es-CL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39552" y="1340768"/>
            <a:ext cx="8334524" cy="25372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CL" sz="2800" dirty="0" smtClean="0"/>
              <a:t>Se considera de qué esta hecha la sustancia.</a:t>
            </a:r>
          </a:p>
          <a:p>
            <a:pPr marL="0" indent="0">
              <a:buNone/>
            </a:pPr>
            <a:r>
              <a:rPr lang="es-CL" sz="2800" b="1" dirty="0" smtClean="0"/>
              <a:t>En base a esto la materia se clasifica en: </a:t>
            </a:r>
          </a:p>
          <a:p>
            <a:pPr algn="ctr">
              <a:buFont typeface="Wingdings" panose="05000000000000000000" pitchFamily="2" charset="2"/>
              <a:buChar char="à"/>
            </a:pPr>
            <a:r>
              <a:rPr lang="es-CL" sz="2800" b="1" i="1" dirty="0" smtClean="0"/>
              <a:t>Sustancias puras.</a:t>
            </a:r>
          </a:p>
          <a:p>
            <a:pPr algn="ctr">
              <a:buFont typeface="Wingdings" panose="05000000000000000000" pitchFamily="2" charset="2"/>
              <a:buChar char="à"/>
            </a:pPr>
            <a:r>
              <a:rPr lang="es-CL" sz="2800" b="1" i="1" dirty="0" smtClean="0"/>
              <a:t>Mezclas.</a:t>
            </a:r>
          </a:p>
          <a:p>
            <a:pPr algn="ctr">
              <a:buFont typeface="Wingdings" panose="05000000000000000000" pitchFamily="2" charset="2"/>
              <a:buChar char="à"/>
            </a:pPr>
            <a:endParaRPr lang="es-CL" sz="4800" b="1" i="1" dirty="0" smtClean="0">
              <a:solidFill>
                <a:srgbClr val="FF0000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717032"/>
            <a:ext cx="7590499" cy="2870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20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5" r="12508" b="10476"/>
          <a:stretch/>
        </p:blipFill>
        <p:spPr bwMode="auto">
          <a:xfrm>
            <a:off x="251519" y="764704"/>
            <a:ext cx="8720373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7382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7852" y="404664"/>
            <a:ext cx="5655504" cy="716317"/>
          </a:xfrm>
        </p:spPr>
        <p:txBody>
          <a:bodyPr>
            <a:noAutofit/>
          </a:bodyPr>
          <a:lstStyle/>
          <a:p>
            <a:r>
              <a:rPr lang="es-CL" sz="4400" dirty="0" smtClean="0">
                <a:solidFill>
                  <a:schemeClr val="tx1"/>
                </a:solidFill>
                <a:effectLst/>
              </a:rPr>
              <a:t>Sustancias puras.</a:t>
            </a:r>
            <a:endParaRPr lang="es-CL" sz="44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500" y="1196752"/>
            <a:ext cx="8856983" cy="2791598"/>
          </a:xfrm>
        </p:spPr>
        <p:txBody>
          <a:bodyPr>
            <a:normAutofit fontScale="85000" lnSpcReduction="10000"/>
          </a:bodyPr>
          <a:lstStyle/>
          <a:p>
            <a:pPr marL="137160" indent="0">
              <a:buNone/>
            </a:pPr>
            <a:r>
              <a:rPr lang="es-CL" b="1" dirty="0" smtClean="0"/>
              <a:t>Las sustancias puras están formadas por un solo tipo de elementos químico, o bien, por un solo compuesto químico.</a:t>
            </a:r>
          </a:p>
          <a:p>
            <a:pPr lvl="1"/>
            <a:r>
              <a:rPr lang="es-CL" b="1" dirty="0" smtClean="0"/>
              <a:t>Si la materia está formada por moléculas con átomos iguales, se llama </a:t>
            </a:r>
            <a:r>
              <a:rPr lang="es-CL" b="1" i="1" dirty="0" smtClean="0"/>
              <a:t>“elemento químico”.</a:t>
            </a:r>
          </a:p>
          <a:p>
            <a:pPr lvl="1"/>
            <a:r>
              <a:rPr lang="es-CL" b="1" dirty="0" smtClean="0"/>
              <a:t>Si la materia esta formada por moléculas con átomos diferentes en masa y propiedades de le llama </a:t>
            </a:r>
            <a:r>
              <a:rPr lang="es-CL" b="1" i="1" dirty="0" smtClean="0"/>
              <a:t>“compuesto químico.”</a:t>
            </a:r>
          </a:p>
          <a:p>
            <a:pPr lvl="1"/>
            <a:r>
              <a:rPr lang="es-CL" b="1" i="1" dirty="0" smtClean="0"/>
              <a:t>No pueden separase en otras sustancias, por procedimientos químicos.</a:t>
            </a:r>
          </a:p>
          <a:p>
            <a:pPr lvl="1"/>
            <a:endParaRPr lang="es-CL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29" y="4017263"/>
            <a:ext cx="4001704" cy="239101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988350"/>
            <a:ext cx="3836436" cy="2391018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057400" y="6408281"/>
            <a:ext cx="1672936" cy="379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/>
              <a:t>CROMO (Cr)</a:t>
            </a:r>
            <a:endParaRPr lang="es-CL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6168736" y="6406689"/>
            <a:ext cx="1672936" cy="379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/>
              <a:t>AGUA (H2O)</a:t>
            </a:r>
            <a:endParaRPr lang="es-CL" b="1" dirty="0"/>
          </a:p>
        </p:txBody>
      </p:sp>
    </p:spTree>
    <p:extLst>
      <p:ext uri="{BB962C8B-B14F-4D97-AF65-F5344CB8AC3E}">
        <p14:creationId xmlns:p14="http://schemas.microsoft.com/office/powerpoint/2010/main" val="4149527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Sustancias Puras - PÃ¡gina web de apoyoc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8614170" cy="5772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435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20" r="11609" b="13524"/>
          <a:stretch/>
        </p:blipFill>
        <p:spPr bwMode="auto">
          <a:xfrm>
            <a:off x="251519" y="764704"/>
            <a:ext cx="8800687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5922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értice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Vért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Vé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40</TotalTime>
  <Words>183</Words>
  <Application>Microsoft Office PowerPoint</Application>
  <PresentationFormat>Presentación en pantalla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Vértice</vt:lpstr>
      <vt:lpstr>Presentación de PowerPoint</vt:lpstr>
      <vt:lpstr>Presentación de PowerPoint</vt:lpstr>
      <vt:lpstr>Clasificación de la materia:</vt:lpstr>
      <vt:lpstr>Estado de agregación.</vt:lpstr>
      <vt:lpstr>Composición</vt:lpstr>
      <vt:lpstr>Presentación de PowerPoint</vt:lpstr>
      <vt:lpstr>Sustancias puras.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tamara arias m</dc:creator>
  <cp:lastModifiedBy>tamara arias m</cp:lastModifiedBy>
  <cp:revision>7</cp:revision>
  <dcterms:created xsi:type="dcterms:W3CDTF">2021-04-29T20:09:47Z</dcterms:created>
  <dcterms:modified xsi:type="dcterms:W3CDTF">2021-05-02T23:46:35Z</dcterms:modified>
</cp:coreProperties>
</file>