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68" d="100"/>
          <a:sy n="68" d="100"/>
        </p:scale>
        <p:origin x="147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IUnpPkTGwo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67544" y="45458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omic Sans MS" pitchFamily="66" charset="0"/>
              </a:rPr>
              <a:t>Ciencias naturales 6º básico.</a:t>
            </a:r>
          </a:p>
          <a:p>
            <a:r>
              <a:rPr lang="es-ES" dirty="0">
                <a:latin typeface="Comic Sans MS" pitchFamily="66" charset="0"/>
              </a:rPr>
              <a:t>Viernes 7 de mayo, 2021.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83568" y="2276872"/>
            <a:ext cx="74888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i="1" dirty="0">
                <a:latin typeface="Comic Sans MS" pitchFamily="66" charset="0"/>
              </a:rPr>
              <a:t>Objetivo: Describir las características de las capas de la tierra.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283968" y="566124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Comic Sans MS" pitchFamily="66" charset="0"/>
              </a:rPr>
              <a:t>Profesora Tamara Arias Mendoza.</a:t>
            </a:r>
          </a:p>
          <a:p>
            <a:r>
              <a:rPr lang="es-ES" dirty="0">
                <a:latin typeface="Comic Sans MS" pitchFamily="66" charset="0"/>
              </a:rPr>
              <a:t>Colegio San José de Cerrillos.</a:t>
            </a:r>
          </a:p>
        </p:txBody>
      </p:sp>
    </p:spTree>
    <p:extLst>
      <p:ext uri="{BB962C8B-B14F-4D97-AF65-F5344CB8AC3E}">
        <p14:creationId xmlns:p14="http://schemas.microsoft.com/office/powerpoint/2010/main" val="3038369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ages.slideplayer.es/2/1018465/slides/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" t="8549" r="8264" b="5939"/>
          <a:stretch/>
        </p:blipFill>
        <p:spPr bwMode="auto">
          <a:xfrm>
            <a:off x="395536" y="476672"/>
            <a:ext cx="8280920" cy="605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922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9" t="10796" r="18232" b="18453"/>
          <a:stretch/>
        </p:blipFill>
        <p:spPr bwMode="auto">
          <a:xfrm>
            <a:off x="266863" y="620688"/>
            <a:ext cx="8568952" cy="527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99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p Quiz: Estructura de la Tierra (geografía)">
            <a:extLst>
              <a:ext uri="{FF2B5EF4-FFF2-40B4-BE49-F238E27FC236}">
                <a16:creationId xmlns:a16="http://schemas.microsoft.com/office/drawing/2014/main" id="{CB0AA8A9-B305-4309-B8F2-5058EDEAE1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4" t="10766" r="32559" b="18647"/>
          <a:stretch/>
        </p:blipFill>
        <p:spPr bwMode="auto">
          <a:xfrm>
            <a:off x="1043608" y="1700808"/>
            <a:ext cx="7056784" cy="4704523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1445B0F-F7C2-4789-BE30-15A72C4D87A2}"/>
              </a:ext>
            </a:extLst>
          </p:cNvPr>
          <p:cNvSpPr txBox="1"/>
          <p:nvPr/>
        </p:nvSpPr>
        <p:spPr>
          <a:xfrm>
            <a:off x="611560" y="75080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latin typeface="+mj-lt"/>
              </a:rPr>
              <a:t>Actividad: Dibuja la imagen y escribe los nombres de las capas externas e internas de la tierra, según corresponda.</a:t>
            </a:r>
            <a:endParaRPr lang="es-CL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073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as partes de la Tierra: internas y externas - Las capas externas de la  Tierra: lista | Capas de la tierra, La tierra dibujo, Sustantivos  individua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280920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217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8" t="19508" r="17786" b="19246"/>
          <a:stretch/>
        </p:blipFill>
        <p:spPr bwMode="auto">
          <a:xfrm>
            <a:off x="237131" y="776566"/>
            <a:ext cx="8696473" cy="459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67544" y="5805265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hlinkClick r:id="rId3"/>
              </a:rPr>
              <a:t>https://www.youtube.com/watch?v=8IUnpPkTGwo</a:t>
            </a:r>
            <a:endParaRPr lang="es-ES" b="1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68490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0" t="19643" r="13881" b="8522"/>
          <a:stretch/>
        </p:blipFill>
        <p:spPr bwMode="auto">
          <a:xfrm>
            <a:off x="179512" y="1196753"/>
            <a:ext cx="874171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776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apas de la Tierra - Web del maestr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548680"/>
            <a:ext cx="836572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382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slideplayer.es/slide/1018465/2/images/5/La+Atmosfera+Es+la+parte+gaseosa+del+planeta+y+esta+compuesto+por+aire+formando+capas+desde+el+cielo+hasta+arriba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3"/>
            <a:ext cx="8064896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002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lideplayer.es/slide/1018465/2/images/6/Es+la+capa+mas+cercana+al+suelo+y+se+localiza+el+piso+terrestre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280920" cy="621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973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1">
            <a:extLst>
              <a:ext uri="{FF2B5EF4-FFF2-40B4-BE49-F238E27FC236}">
                <a16:creationId xmlns:a16="http://schemas.microsoft.com/office/drawing/2014/main" id="{7ACD9C0D-8051-46A3-BE11-44405CE70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782" y="548680"/>
            <a:ext cx="7772400" cy="754658"/>
          </a:xfrm>
        </p:spPr>
        <p:txBody>
          <a:bodyPr/>
          <a:lstStyle/>
          <a:p>
            <a:r>
              <a:rPr lang="es-CL" dirty="0"/>
              <a:t>Capas internas de la tierra.</a:t>
            </a:r>
          </a:p>
        </p:txBody>
      </p:sp>
      <p:pic>
        <p:nvPicPr>
          <p:cNvPr id="1026" name="Picture 2" descr="capas internas de la Tierra | Note">
            <a:extLst>
              <a:ext uri="{FF2B5EF4-FFF2-40B4-BE49-F238E27FC236}">
                <a16:creationId xmlns:a16="http://schemas.microsoft.com/office/drawing/2014/main" id="{C3C9C0A7-8736-4A8F-8765-69688D8C8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1700808"/>
            <a:ext cx="4475818" cy="449580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378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lideplayer.es/slide/1018465/2/images/7/La+geosfera+%E2%80%A2+La+geosfera+est%C3%A1+formada+por+la+corteza%2C+el+manto+y+el+n%C3%BAcleo.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4" t="13482" r="4573"/>
          <a:stretch/>
        </p:blipFill>
        <p:spPr bwMode="auto">
          <a:xfrm>
            <a:off x="323528" y="404664"/>
            <a:ext cx="8424936" cy="613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833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TM04033927[[fn=Evento principal]]</Template>
  <TotalTime>109</TotalTime>
  <Words>76</Words>
  <Application>Microsoft Office PowerPoint</Application>
  <PresentationFormat>Presentación en pantalla (4:3)</PresentationFormat>
  <Paragraphs>8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Comic Sans MS</vt:lpstr>
      <vt:lpstr>Franklin Gothic Book</vt:lpstr>
      <vt:lpstr>Perpetua</vt:lpstr>
      <vt:lpstr>Wingdings 2</vt:lpstr>
      <vt:lpstr>Equidad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Capas internas de la tierra.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Matias Arias Mendoza</cp:lastModifiedBy>
  <cp:revision>10</cp:revision>
  <dcterms:created xsi:type="dcterms:W3CDTF">2021-04-21T17:17:45Z</dcterms:created>
  <dcterms:modified xsi:type="dcterms:W3CDTF">2021-04-23T17:03:49Z</dcterms:modified>
</cp:coreProperties>
</file>