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8B2381-FC5C-4C01-BC89-789C957367A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8C87A63-88BC-4BA5-863E-F58C03FF9E06}">
      <dgm:prSet/>
      <dgm:spPr/>
      <dgm:t>
        <a:bodyPr/>
        <a:lstStyle/>
        <a:p>
          <a:r>
            <a:rPr lang="es-ES" b="1" i="1"/>
            <a:t>Objetivo: Conocer que es la erosión y describir sus consecuencias.</a:t>
          </a:r>
          <a:endParaRPr lang="en-US"/>
        </a:p>
      </dgm:t>
    </dgm:pt>
    <dgm:pt modelId="{43605AD3-DEFD-4FF7-9BB1-DC7C12D4CCA1}" type="parTrans" cxnId="{8DE22DA3-A2A4-4261-9802-4936C738A338}">
      <dgm:prSet/>
      <dgm:spPr/>
      <dgm:t>
        <a:bodyPr/>
        <a:lstStyle/>
        <a:p>
          <a:endParaRPr lang="en-US"/>
        </a:p>
      </dgm:t>
    </dgm:pt>
    <dgm:pt modelId="{24A43766-2A8A-49C6-8D86-BD08A5509F9C}" type="sibTrans" cxnId="{8DE22DA3-A2A4-4261-9802-4936C738A338}">
      <dgm:prSet/>
      <dgm:spPr/>
      <dgm:t>
        <a:bodyPr/>
        <a:lstStyle/>
        <a:p>
          <a:endParaRPr lang="en-US"/>
        </a:p>
      </dgm:t>
    </dgm:pt>
    <dgm:pt modelId="{BAAD5F38-98BD-4236-97DF-7508820E4621}" type="pres">
      <dgm:prSet presAssocID="{128B2381-FC5C-4C01-BC89-789C957367AD}" presName="linear" presStyleCnt="0">
        <dgm:presLayoutVars>
          <dgm:animLvl val="lvl"/>
          <dgm:resizeHandles val="exact"/>
        </dgm:presLayoutVars>
      </dgm:prSet>
      <dgm:spPr/>
    </dgm:pt>
    <dgm:pt modelId="{542396AD-272E-4972-B55A-0F12818343BA}" type="pres">
      <dgm:prSet presAssocID="{28C87A63-88BC-4BA5-863E-F58C03FF9E0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FA6FF35-F2B8-4C1B-99A9-C718EF21666A}" type="presOf" srcId="{28C87A63-88BC-4BA5-863E-F58C03FF9E06}" destId="{542396AD-272E-4972-B55A-0F12818343BA}" srcOrd="0" destOrd="0" presId="urn:microsoft.com/office/officeart/2005/8/layout/vList2"/>
    <dgm:cxn modelId="{1FD9F153-6B12-4E92-B218-9C5C56A423D7}" type="presOf" srcId="{128B2381-FC5C-4C01-BC89-789C957367AD}" destId="{BAAD5F38-98BD-4236-97DF-7508820E4621}" srcOrd="0" destOrd="0" presId="urn:microsoft.com/office/officeart/2005/8/layout/vList2"/>
    <dgm:cxn modelId="{8DE22DA3-A2A4-4261-9802-4936C738A338}" srcId="{128B2381-FC5C-4C01-BC89-789C957367AD}" destId="{28C87A63-88BC-4BA5-863E-F58C03FF9E06}" srcOrd="0" destOrd="0" parTransId="{43605AD3-DEFD-4FF7-9BB1-DC7C12D4CCA1}" sibTransId="{24A43766-2A8A-49C6-8D86-BD08A5509F9C}"/>
    <dgm:cxn modelId="{B6C3A791-A43A-4028-9333-C48308E4CED0}" type="presParOf" srcId="{BAAD5F38-98BD-4236-97DF-7508820E4621}" destId="{542396AD-272E-4972-B55A-0F12818343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396AD-272E-4972-B55A-0F12818343BA}">
      <dsp:nvSpPr>
        <dsp:cNvPr id="0" name=""/>
        <dsp:cNvSpPr/>
      </dsp:nvSpPr>
      <dsp:spPr>
        <a:xfrm>
          <a:off x="0" y="15703"/>
          <a:ext cx="8784976" cy="23692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500" b="1" i="1" kern="1200"/>
            <a:t>Objetivo: Conocer que es la erosión y describir sus consecuencias.</a:t>
          </a:r>
          <a:endParaRPr lang="en-US" sz="4500" kern="1200"/>
        </a:p>
      </dsp:txBody>
      <dsp:txXfrm>
        <a:off x="115657" y="131360"/>
        <a:ext cx="8553662" cy="21379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620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512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1062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368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1398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3333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7310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9186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53857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07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393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57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364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828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8552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7223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6686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5134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23/04/2021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77120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076056" y="5661248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Profesora Tamara Arias Mendoza.</a:t>
            </a:r>
          </a:p>
          <a:p>
            <a:r>
              <a:rPr lang="es-ES" dirty="0"/>
              <a:t>Colegio San José de Cerrillos.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FC1DCD-1146-44E0-AA25-D882279133D0}"/>
              </a:ext>
            </a:extLst>
          </p:cNvPr>
          <p:cNvSpPr txBox="1"/>
          <p:nvPr/>
        </p:nvSpPr>
        <p:spPr>
          <a:xfrm>
            <a:off x="467544" y="476672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Ciencias naturales 6° básico.</a:t>
            </a:r>
          </a:p>
          <a:p>
            <a:r>
              <a:rPr lang="es-CL" dirty="0"/>
              <a:t>Viernes 14 de mayo, 2021.</a:t>
            </a:r>
          </a:p>
        </p:txBody>
      </p:sp>
      <p:graphicFrame>
        <p:nvGraphicFramePr>
          <p:cNvPr id="9" name="CuadroTexto 6">
            <a:extLst>
              <a:ext uri="{FF2B5EF4-FFF2-40B4-BE49-F238E27FC236}">
                <a16:creationId xmlns:a16="http://schemas.microsoft.com/office/drawing/2014/main" id="{8BE8DB8F-32E7-4208-8DB1-5B55DA6880D1}"/>
              </a:ext>
            </a:extLst>
          </p:cNvPr>
          <p:cNvGraphicFramePr/>
          <p:nvPr/>
        </p:nvGraphicFramePr>
        <p:xfrm>
          <a:off x="359024" y="1988840"/>
          <a:ext cx="8784976" cy="2400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2113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96011"/>
            <a:ext cx="8712968" cy="1224136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Consecuencias de la erosión.</a:t>
            </a:r>
          </a:p>
        </p:txBody>
      </p:sp>
      <p:sp>
        <p:nvSpPr>
          <p:cNvPr id="4" name="Shape 121"/>
          <p:cNvSpPr/>
          <p:nvPr/>
        </p:nvSpPr>
        <p:spPr>
          <a:xfrm>
            <a:off x="3160204" y="1446326"/>
            <a:ext cx="2895600" cy="990599"/>
          </a:xfrm>
          <a:prstGeom prst="ellipse">
            <a:avLst/>
          </a:prstGeom>
          <a:solidFill>
            <a:schemeClr val="accen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s-E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Pérdida de la capa de tierra</a:t>
            </a:r>
          </a:p>
        </p:txBody>
      </p:sp>
      <p:sp>
        <p:nvSpPr>
          <p:cNvPr id="5" name="Shape 122"/>
          <p:cNvSpPr/>
          <p:nvPr/>
        </p:nvSpPr>
        <p:spPr>
          <a:xfrm>
            <a:off x="2987824" y="3146069"/>
            <a:ext cx="3429000" cy="990599"/>
          </a:xfrm>
          <a:prstGeom prst="ellipse">
            <a:avLst/>
          </a:prstGeom>
          <a:solidFill>
            <a:schemeClr val="accen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 suelo no empapa el agua:</a:t>
            </a:r>
          </a:p>
        </p:txBody>
      </p:sp>
      <p:sp>
        <p:nvSpPr>
          <p:cNvPr id="6" name="Shape 124"/>
          <p:cNvSpPr/>
          <p:nvPr/>
        </p:nvSpPr>
        <p:spPr>
          <a:xfrm>
            <a:off x="1041619" y="5003068"/>
            <a:ext cx="2971799" cy="914400"/>
          </a:xfrm>
          <a:prstGeom prst="ellipse">
            <a:avLst/>
          </a:prstGeom>
          <a:solidFill>
            <a:schemeClr val="accen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s-CL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s-CL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érdida de suelo cultivable</a:t>
            </a:r>
          </a:p>
        </p:txBody>
      </p:sp>
      <p:sp>
        <p:nvSpPr>
          <p:cNvPr id="7" name="Shape 123"/>
          <p:cNvSpPr/>
          <p:nvPr/>
        </p:nvSpPr>
        <p:spPr>
          <a:xfrm>
            <a:off x="5359182" y="5041168"/>
            <a:ext cx="2743199" cy="838199"/>
          </a:xfrm>
          <a:prstGeom prst="ellipse">
            <a:avLst/>
          </a:prstGeom>
          <a:solidFill>
            <a:schemeClr val="accen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s-CL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s-CL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 producen inundaciones</a:t>
            </a:r>
          </a:p>
        </p:txBody>
      </p:sp>
      <p:sp>
        <p:nvSpPr>
          <p:cNvPr id="8" name="7 Flecha abajo"/>
          <p:cNvSpPr/>
          <p:nvPr/>
        </p:nvSpPr>
        <p:spPr>
          <a:xfrm>
            <a:off x="4506087" y="2623795"/>
            <a:ext cx="234605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2626294" y="4284062"/>
            <a:ext cx="1178397" cy="6655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5292080" y="4203575"/>
            <a:ext cx="1008112" cy="6655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348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666" y="199478"/>
            <a:ext cx="8784976" cy="782960"/>
          </a:xfrm>
        </p:spPr>
        <p:txBody>
          <a:bodyPr/>
          <a:lstStyle/>
          <a:p>
            <a:pPr marL="0" indent="0">
              <a:buNone/>
            </a:pPr>
            <a:r>
              <a:rPr lang="es-ES" sz="4000" dirty="0"/>
              <a:t>Actividad: lee el texto y responde.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7" t="20833" r="26264" b="23809"/>
          <a:stretch/>
        </p:blipFill>
        <p:spPr bwMode="auto">
          <a:xfrm>
            <a:off x="251520" y="980728"/>
            <a:ext cx="878781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4291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280920" cy="5688632"/>
          </a:xfrm>
        </p:spPr>
        <p:txBody>
          <a:bodyPr/>
          <a:lstStyle/>
          <a:p>
            <a:pPr marL="45720" indent="0">
              <a:buNone/>
            </a:pPr>
            <a:r>
              <a:rPr lang="es-ES" dirty="0"/>
              <a:t>1.- ¿Qué nos señala la noticia anterior?</a:t>
            </a:r>
          </a:p>
          <a:p>
            <a:pPr marL="45720" indent="0">
              <a:buNone/>
            </a:pPr>
            <a:r>
              <a:rPr lang="es-ES" dirty="0"/>
              <a:t>2.- ¿Qué ocurre una vez que el suelo está degradado?</a:t>
            </a:r>
          </a:p>
          <a:p>
            <a:pPr marL="45720" indent="0">
              <a:buNone/>
            </a:pPr>
            <a:r>
              <a:rPr lang="es-ES" dirty="0"/>
              <a:t>3.- ¿Por qué ha ocurrido la degradación y erosión de </a:t>
            </a:r>
            <a:r>
              <a:rPr lang="es-ES"/>
              <a:t>los suelos?</a:t>
            </a:r>
            <a:endParaRPr lang="es-ES" dirty="0"/>
          </a:p>
          <a:p>
            <a:pPr marL="45720" indent="0">
              <a:buNone/>
            </a:pPr>
            <a:r>
              <a:rPr lang="es-ES" dirty="0"/>
              <a:t>4.- ¿Tiene algún tipo de responsabilidad los seres humanos en la degradación?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7" t="11785" r="17471" b="21570"/>
          <a:stretch/>
        </p:blipFill>
        <p:spPr bwMode="auto">
          <a:xfrm>
            <a:off x="5292080" y="3068960"/>
            <a:ext cx="3172691" cy="3491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â· Todos los Emojis Ocultos de WhatsApp 20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986541"/>
            <a:ext cx="264989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118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79512" y="537704"/>
            <a:ext cx="8705443" cy="6320296"/>
          </a:xfrm>
        </p:spPr>
        <p:txBody>
          <a:bodyPr/>
          <a:lstStyle/>
          <a:p>
            <a:pPr marL="45720" indent="0">
              <a:buNone/>
            </a:pPr>
            <a:r>
              <a:rPr lang="es-ES" dirty="0"/>
              <a:t>Recuerda que: El suelo, que corresponde a la capa superficial de la litósfera, donde se forman las rocas y otros agentes. Por otro lado, los suelos poseen propiedades que se clasifican en físicas, químicas y biológicas, las cuales nos permiten determinar a que tipo de suelo corresponde.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7" t="17373" r="4091" b="3030"/>
          <a:stretch/>
        </p:blipFill>
        <p:spPr bwMode="auto">
          <a:xfrm>
            <a:off x="1759925" y="2420888"/>
            <a:ext cx="630709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6305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79512" y="74731"/>
            <a:ext cx="8640960" cy="5904656"/>
          </a:xfrm>
        </p:spPr>
        <p:txBody>
          <a:bodyPr/>
          <a:lstStyle/>
          <a:p>
            <a:pPr marL="45720" indent="0">
              <a:buNone/>
            </a:pPr>
            <a:r>
              <a:rPr lang="es-ES" dirty="0"/>
              <a:t>¿Qué es la erosión? https://www.youtube.com/watch?v=zZCLEFCnUj4</a:t>
            </a:r>
          </a:p>
          <a:p>
            <a:pPr marL="45720" indent="0">
              <a:buNone/>
            </a:pPr>
            <a:endParaRPr lang="es-ES" dirty="0"/>
          </a:p>
        </p:txBody>
      </p:sp>
      <p:sp>
        <p:nvSpPr>
          <p:cNvPr id="6" name="Shape 29"/>
          <p:cNvSpPr txBox="1">
            <a:spLocks/>
          </p:cNvSpPr>
          <p:nvPr/>
        </p:nvSpPr>
        <p:spPr>
          <a:xfrm>
            <a:off x="228601" y="1600200"/>
            <a:ext cx="3623320" cy="456510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60416"/>
              <a:buFont typeface="Arial"/>
              <a:buChar char="●"/>
            </a:pPr>
            <a:r>
              <a:rPr lang="en-US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Llamamos </a:t>
            </a:r>
            <a:r>
              <a:rPr lang="es-ES" sz="2800" b="1" dirty="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erosión</a:t>
            </a:r>
            <a:r>
              <a:rPr lang="es-ES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al desgaste de las rocas debido a la acción del agua, del viento, del hielo.</a:t>
            </a:r>
          </a:p>
          <a:p>
            <a:pPr marL="0" indent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60416"/>
              <a:buFont typeface="Georgia" pitchFamily="18" charset="0"/>
              <a:buNone/>
            </a:pPr>
            <a:endParaRPr lang="es-ES" sz="2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60416"/>
              <a:buFont typeface="Arial"/>
              <a:buChar char="●"/>
            </a:pPr>
            <a:r>
              <a:rPr lang="es-ES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Este desgaste es muy </a:t>
            </a:r>
            <a:r>
              <a:rPr lang="es-ES" sz="2800" b="1" dirty="0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lento</a:t>
            </a:r>
            <a:r>
              <a:rPr lang="es-ES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 se produce a lo largo de miles o millones de años.</a:t>
            </a:r>
          </a:p>
        </p:txBody>
      </p:sp>
      <p:pic>
        <p:nvPicPr>
          <p:cNvPr id="7" name="Shape 30"/>
          <p:cNvPicPr preferRelativeResize="0"/>
          <p:nvPr/>
        </p:nvPicPr>
        <p:blipFill rotWithShape="1">
          <a:blip r:embed="rId2">
            <a:alphaModFix/>
          </a:blip>
          <a:srcRect t="8339" b="5310"/>
          <a:stretch/>
        </p:blipFill>
        <p:spPr>
          <a:xfrm>
            <a:off x="4234879" y="908720"/>
            <a:ext cx="4680520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878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568952" cy="1143000"/>
          </a:xfrm>
        </p:spPr>
        <p:txBody>
          <a:bodyPr/>
          <a:lstStyle/>
          <a:p>
            <a:pPr marL="0" indent="0" algn="l">
              <a:buNone/>
            </a:pPr>
            <a:r>
              <a:rPr lang="es-ES" dirty="0"/>
              <a:t>Tipos de erosión.</a:t>
            </a:r>
          </a:p>
        </p:txBody>
      </p:sp>
      <p:pic>
        <p:nvPicPr>
          <p:cNvPr id="5" name="4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568952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6518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42"/>
          <p:cNvSpPr txBox="1">
            <a:spLocks/>
          </p:cNvSpPr>
          <p:nvPr/>
        </p:nvSpPr>
        <p:spPr>
          <a:xfrm>
            <a:off x="247192" y="205233"/>
            <a:ext cx="8856984" cy="38718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s-ES" sz="2800" b="1" u="sng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AGENTES EROSIVOS</a:t>
            </a:r>
          </a:p>
          <a:p>
            <a:pPr marL="0" indent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60714"/>
              <a:buNone/>
            </a:pPr>
            <a:r>
              <a:rPr lang="es-E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 Podemos hablar de la erosión que producen las </a:t>
            </a:r>
            <a:r>
              <a:rPr lang="es-ES" sz="2400" u="sng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olas</a:t>
            </a:r>
            <a:r>
              <a:rPr lang="es-E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: Rompen la roca del acantilado y la desmenuzan hasta formar arena. </a:t>
            </a:r>
          </a:p>
          <a:p>
            <a:pPr marL="0" indent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60714"/>
              <a:buNone/>
            </a:pPr>
            <a:r>
              <a:rPr lang="es-E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 El </a:t>
            </a:r>
            <a:r>
              <a:rPr lang="es-ES" sz="2400" u="sng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viento</a:t>
            </a:r>
            <a:r>
              <a:rPr lang="es-E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cargado de minúsculos granos de polvo, golpea las rocas y las desgasta.</a:t>
            </a:r>
          </a:p>
          <a:p>
            <a:pPr marL="0" indent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60714"/>
              <a:buNone/>
            </a:pPr>
            <a:r>
              <a:rPr lang="es-E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 El </a:t>
            </a:r>
            <a:r>
              <a:rPr lang="es-ES" sz="2400" u="sng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agua de los ríos</a:t>
            </a:r>
            <a:r>
              <a:rPr lang="es-E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con su fuerza y su poder de disolución, también desgasta rocas y terrenos. </a:t>
            </a:r>
          </a:p>
          <a:p>
            <a:pPr marL="0" indent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s-E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- A su vez, las </a:t>
            </a:r>
            <a:r>
              <a:rPr lang="es-ES" sz="2400" u="sng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piedras</a:t>
            </a:r>
            <a:r>
              <a:rPr lang="es-ES" sz="2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, que arrastra el agua, van erosionando el cauce de los ríos.</a:t>
            </a:r>
          </a:p>
          <a:p>
            <a:pPr marL="0" indent="12065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s-ES" sz="3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Shape 4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39924" y="4104566"/>
            <a:ext cx="7264152" cy="2359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557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59"/>
          <p:cNvSpPr txBox="1">
            <a:spLocks/>
          </p:cNvSpPr>
          <p:nvPr/>
        </p:nvSpPr>
        <p:spPr>
          <a:xfrm>
            <a:off x="179512" y="188640"/>
            <a:ext cx="4968552" cy="60486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s-E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 </a:t>
            </a:r>
            <a:r>
              <a:rPr lang="es-ES" sz="2000" b="1" u="sng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transporte</a:t>
            </a:r>
            <a:r>
              <a:rPr lang="es-E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es el desplazamiento de los fragmentos erosionados</a:t>
            </a:r>
            <a:r>
              <a:rPr lang="en-U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s-E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 transporte de los materiales se puede producir de formas diferentes.</a:t>
            </a:r>
          </a:p>
          <a:p>
            <a:pPr marL="0" indent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Arial"/>
              <a:buChar char="●"/>
            </a:pPr>
            <a:r>
              <a:rPr lang="es-ES" sz="2000" b="1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Flotación</a:t>
            </a:r>
            <a:r>
              <a:rPr lang="es-E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En el agua, los materiales menos densos que ella son transportados por la superficie sin hundirse. </a:t>
            </a:r>
          </a:p>
          <a:p>
            <a:pPr marL="0" indent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Arial"/>
              <a:buChar char="●"/>
            </a:pPr>
            <a:r>
              <a:rPr lang="es-ES" sz="2000" b="1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Disolución</a:t>
            </a:r>
            <a:r>
              <a:rPr lang="es-E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En el agua, algunos materiales viajan disueltos. </a:t>
            </a:r>
          </a:p>
          <a:p>
            <a:pPr marL="0" indent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Arial"/>
              <a:buChar char="●"/>
            </a:pPr>
            <a:r>
              <a:rPr lang="es-ES" sz="2000" b="1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Suspensión</a:t>
            </a:r>
            <a:r>
              <a:rPr lang="es-E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Los materiales no van disueltos, sino que se desplazan dentro de la masa del fluido, sea aire o agua. </a:t>
            </a:r>
          </a:p>
          <a:p>
            <a:pPr marL="0" indent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Arial"/>
              <a:buChar char="●"/>
            </a:pPr>
            <a:r>
              <a:rPr lang="es-ES" sz="2000" b="1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Saltación</a:t>
            </a:r>
            <a:r>
              <a:rPr lang="es-E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Los materiales se desplazan dando saltos empujados por el agua o por el viento. </a:t>
            </a:r>
          </a:p>
          <a:p>
            <a:pPr marL="0" indent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Arial"/>
              <a:buChar char="●"/>
            </a:pPr>
            <a:r>
              <a:rPr lang="es-ES" sz="2000" b="1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Rodadura</a:t>
            </a:r>
            <a:r>
              <a:rPr lang="es-E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Los materiales ruedan empujados por el agua o el viento. </a:t>
            </a:r>
          </a:p>
          <a:p>
            <a:pPr marL="0" indent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60000"/>
              <a:buFont typeface="Arial"/>
              <a:buChar char="●"/>
            </a:pPr>
            <a:r>
              <a:rPr lang="es-ES" sz="2000" b="1" u="sng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Reptación</a:t>
            </a:r>
            <a:r>
              <a:rPr lang="es-ES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El viento o el agua empujan los materiales, arrastrándolos por el suelo o por el fondo del río o del mar. </a:t>
            </a:r>
          </a:p>
          <a:p>
            <a:pPr marL="0" indent="12065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s-ES" sz="3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Shape 6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48064" y="836712"/>
            <a:ext cx="3888432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8137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66"/>
          <p:cNvSpPr txBox="1">
            <a:spLocks/>
          </p:cNvSpPr>
          <p:nvPr/>
        </p:nvSpPr>
        <p:spPr>
          <a:xfrm>
            <a:off x="107504" y="116632"/>
            <a:ext cx="8856984" cy="374441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60714"/>
              <a:buFont typeface="Arial"/>
              <a:buChar char="●"/>
            </a:pPr>
            <a:r>
              <a:rPr lang="es-ES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La</a:t>
            </a:r>
            <a:r>
              <a:rPr lang="es-ES" sz="2800" b="1" u="sng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sedimentación </a:t>
            </a:r>
            <a:r>
              <a:rPr lang="es-ES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 la acumulación de los materiales procedentes de la erosión. </a:t>
            </a:r>
          </a:p>
          <a:p>
            <a:pPr marL="0" indent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60714"/>
              <a:buFont typeface="Arial"/>
              <a:buChar char="●"/>
            </a:pPr>
            <a:r>
              <a:rPr lang="es-ES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La sedimentación ocurre normalmente en zonas bajas de la corteza terrestre. Los materiales que se depositan se denominan sedimentos. </a:t>
            </a:r>
          </a:p>
          <a:p>
            <a:pPr marL="0" lvl="0" indent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60714"/>
              <a:buFont typeface="Arial"/>
              <a:buChar char="●"/>
            </a:pPr>
            <a:r>
              <a:rPr lang="en-US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Los </a:t>
            </a:r>
            <a:r>
              <a:rPr lang="es-ES" sz="2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sedimentos acumulados, se compactan por su propio peso y, pasados miles de años,  forman las rocas sedimentarias:</a:t>
            </a:r>
          </a:p>
          <a:p>
            <a:pPr marL="0" indent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60714"/>
              <a:buFont typeface="Arial"/>
              <a:buChar char="●"/>
            </a:pPr>
            <a:endParaRPr lang="es-ES" sz="2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12065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es-ES" sz="3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Shape 7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4799" y="3861048"/>
            <a:ext cx="8305799" cy="2666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9497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080120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Algunas rocas sedimentarias.</a:t>
            </a:r>
          </a:p>
        </p:txBody>
      </p:sp>
      <p:pic>
        <p:nvPicPr>
          <p:cNvPr id="5122" name="Picture 2" descr="TEMA 11: LAS ROCAS Y SUS ORIGENES - SERGIO S Y PALOMA 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48"/>
          <a:stretch/>
        </p:blipFill>
        <p:spPr bwMode="auto">
          <a:xfrm>
            <a:off x="323527" y="1268760"/>
            <a:ext cx="850305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373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6798" y="286991"/>
            <a:ext cx="8136904" cy="782960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Otras causas de la erosión.</a:t>
            </a:r>
          </a:p>
        </p:txBody>
      </p:sp>
      <p:sp>
        <p:nvSpPr>
          <p:cNvPr id="4" name="Shape 90"/>
          <p:cNvSpPr txBox="1">
            <a:spLocks/>
          </p:cNvSpPr>
          <p:nvPr/>
        </p:nvSpPr>
        <p:spPr>
          <a:xfrm>
            <a:off x="251520" y="1220387"/>
            <a:ext cx="8640960" cy="152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s-ES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También los humanos actuamos sobre el suelo y causamos erosión: </a:t>
            </a:r>
          </a:p>
          <a:p>
            <a:pPr marL="0" indent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s-ES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Si se tala o se quema un bosque, el suelo queda sin protección.</a:t>
            </a:r>
          </a:p>
          <a:p>
            <a:pPr marL="0" indent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60000"/>
              <a:buNone/>
            </a:pPr>
            <a:r>
              <a:rPr lang="es-ES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Después llueve, el </a:t>
            </a:r>
            <a:r>
              <a:rPr lang="es-ES" sz="2000" b="1" u="sng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agua arrastra la tierra</a:t>
            </a:r>
            <a:r>
              <a:rPr lang="es-ES" sz="2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y las cenizas. La roca que está debajo queda a la vista.</a:t>
            </a:r>
          </a:p>
        </p:txBody>
      </p:sp>
      <p:pic>
        <p:nvPicPr>
          <p:cNvPr id="5" name="Shape 10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35696" y="2894823"/>
            <a:ext cx="5616624" cy="3702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7587930"/>
      </p:ext>
    </p:extLst>
  </p:cSld>
  <p:clrMapOvr>
    <a:masterClrMapping/>
  </p:clrMapOvr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110</TotalTime>
  <Words>574</Words>
  <Application>Microsoft Office PowerPoint</Application>
  <PresentationFormat>Presentación en pantalla (4:3)</PresentationFormat>
  <Paragraphs>41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Georgia</vt:lpstr>
      <vt:lpstr>Trebuchet MS</vt:lpstr>
      <vt:lpstr>Berlín</vt:lpstr>
      <vt:lpstr>Presentación de PowerPoint</vt:lpstr>
      <vt:lpstr>Presentación de PowerPoint</vt:lpstr>
      <vt:lpstr>Presentación de PowerPoint</vt:lpstr>
      <vt:lpstr>Tipos de erosión.</vt:lpstr>
      <vt:lpstr>Presentación de PowerPoint</vt:lpstr>
      <vt:lpstr>Presentación de PowerPoint</vt:lpstr>
      <vt:lpstr>Presentación de PowerPoint</vt:lpstr>
      <vt:lpstr>Algunas rocas sedimentarias.</vt:lpstr>
      <vt:lpstr>Otras causas de la erosión.</vt:lpstr>
      <vt:lpstr>Consecuencias de la erosión.</vt:lpstr>
      <vt:lpstr>Actividad: lee el texto y responde.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Ciencias naturales 7º  Martes 16 de marzo.</dc:title>
  <dc:creator>tamara arias m</dc:creator>
  <cp:lastModifiedBy>Matias Arias Mendoza</cp:lastModifiedBy>
  <cp:revision>14</cp:revision>
  <dcterms:created xsi:type="dcterms:W3CDTF">2021-03-11T20:13:41Z</dcterms:created>
  <dcterms:modified xsi:type="dcterms:W3CDTF">2021-04-23T17:13:27Z</dcterms:modified>
</cp:coreProperties>
</file>