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6" r:id="rId11"/>
    <p:sldId id="267" r:id="rId12"/>
    <p:sldId id="264" r:id="rId13"/>
    <p:sldId id="269" r:id="rId14"/>
    <p:sldId id="270" r:id="rId15"/>
    <p:sldId id="268" r:id="rId16"/>
    <p:sldId id="271" r:id="rId17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20/04/2021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20/04/2021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20/04/2021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20/04/2021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20/04/2021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20/04/2021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20/04/2021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20/04/2021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20/04/2021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20/04/2021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20/04/2021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847CFC-816F-41D0-AAC0-9BF4FEBC753E}" type="datetimeFigureOut">
              <a:rPr lang="es-ES" smtClean="0"/>
              <a:t>20/04/2021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4283968" y="188640"/>
            <a:ext cx="46085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smtClean="0">
                <a:latin typeface="Comic Sans MS" pitchFamily="66" charset="0"/>
              </a:rPr>
              <a:t>Ciencias sociales </a:t>
            </a:r>
            <a:r>
              <a:rPr lang="es-ES" sz="2400" dirty="0">
                <a:latin typeface="Comic Sans MS" pitchFamily="66" charset="0"/>
              </a:rPr>
              <a:t>5</a:t>
            </a:r>
            <a:r>
              <a:rPr lang="es-ES" sz="2400" dirty="0" smtClean="0">
                <a:latin typeface="Comic Sans MS" pitchFamily="66" charset="0"/>
              </a:rPr>
              <a:t>º </a:t>
            </a:r>
            <a:r>
              <a:rPr lang="es-ES" sz="2400" dirty="0" smtClean="0">
                <a:latin typeface="Comic Sans MS" pitchFamily="66" charset="0"/>
              </a:rPr>
              <a:t>básico.</a:t>
            </a:r>
          </a:p>
          <a:p>
            <a:r>
              <a:rPr lang="es-ES" sz="2400" dirty="0" smtClean="0">
                <a:latin typeface="Comic Sans MS" pitchFamily="66" charset="0"/>
              </a:rPr>
              <a:t>Martes 4 de mayo, </a:t>
            </a:r>
            <a:r>
              <a:rPr lang="es-ES" sz="2400" dirty="0" smtClean="0">
                <a:latin typeface="Comic Sans MS" pitchFamily="66" charset="0"/>
              </a:rPr>
              <a:t>2021.</a:t>
            </a:r>
            <a:endParaRPr lang="es-ES" sz="2400" dirty="0">
              <a:latin typeface="Comic Sans MS" pitchFamily="66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530812" y="1772816"/>
            <a:ext cx="835292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800" b="1" dirty="0" smtClean="0">
                <a:latin typeface="Comic Sans MS" pitchFamily="66" charset="0"/>
              </a:rPr>
              <a:t>Objetivo: Identificar las características de las zonas naturales de Chile.</a:t>
            </a:r>
            <a:endParaRPr lang="es-ES" sz="4800" b="1" dirty="0">
              <a:latin typeface="Comic Sans MS" pitchFamily="66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3779912" y="5733256"/>
            <a:ext cx="51125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 smtClean="0">
                <a:latin typeface="Comic Sans MS" pitchFamily="66" charset="0"/>
              </a:rPr>
              <a:t>Profesora Tamara Arias Mendoza.</a:t>
            </a:r>
          </a:p>
          <a:p>
            <a:r>
              <a:rPr lang="es-ES" sz="2000" dirty="0" smtClean="0">
                <a:latin typeface="Comic Sans MS" pitchFamily="66" charset="0"/>
              </a:rPr>
              <a:t>Colegio San José de Cerrillos.</a:t>
            </a:r>
            <a:endParaRPr lang="es-ES" sz="20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16611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â¢ La escasez de las precipitaciones,&#10;determina que los escurrimientos de&#10;agua sean muy escasos y que exista&#10;muy poca o cas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4" y="128576"/>
            <a:ext cx="8736905" cy="6559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9189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Las playas de Arica, Iquique y&#10;Antofagasta y la ciudad de San Pedro&#10;de Atacama. Otro atractivo son los&#10;centros astronÃ³mico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3" y="188640"/>
            <a:ext cx="8664899" cy="6505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07714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1.- Cordillera de los Andes: es de menor altura que en el&#10;norte grande y carece de volcanes activos.&#10;2.- DepresiÃ³n interme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39"/>
            <a:ext cx="8568952" cy="6433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08566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â¢La vegetaciÃ³n comienza a&#10;crecer en los valles a pesar de&#10;lo seco del terreno las pocas&#10;lluvias alimentan los rÃ­os y los&#10;v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20013"/>
            <a:ext cx="8568952" cy="6433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06392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EL PAISAJE Y ACTIVIDAD ECONÃMICA.&#10;Actividad econÃ³mica: pesca,&#10;minerÃ­a y agricultura en los&#10;valles transversales.&#10;En la ima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0647"/>
            <a:ext cx="8640960" cy="6487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23909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â¢ Objetivo: Describir las caracterÃ­sticas&#10;generales de la zona central de Chile.&#10;Tema: Zona central.&#10;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850" y="188639"/>
            <a:ext cx="8655622" cy="6498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93602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Â¿CÃMO ES LA ZONA CENTRAL DE CHILE?&#10;EstÃ¡ compuesta por la RegiÃ³n de ValparaÃ­so, la RegiÃ³n del&#10;Libertador General Bernardo O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4" y="260647"/>
            <a:ext cx="8736905" cy="6559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08874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Nuestro paÃ­s se encuentra ubicado en el&#10;extremo sur del continente americano y&#10;su territorio se caracteriza por ser largo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642" y="188639"/>
            <a:ext cx="8687838" cy="6522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0675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Nuestro territorio se encuentra dividido en 15 regiones. Las cuales se&#10;dividen en provincias y estas en comunas. Las regio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462" y="188640"/>
            <a:ext cx="8709018" cy="6538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54681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HILE Y SUS ZONAS NATURALES&#10;En nuestro paÃ­s distinguimos cinco grandes zonas naturales, estas son: Norte Grande,&#10;Norte Chi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4" y="260648"/>
            <a:ext cx="8592889" cy="6451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42370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Norte grande&#10;Norte Chico&#10;Zona central&#10;Zona sur&#10;Zona austral&#10;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7"/>
            <a:ext cx="8568952" cy="6433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47732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Â¿CÃMO ES EL NORTE GRANDE DE CHILE?&#10;Abarca las regiones polÃ­ticas XV, I y II (Arica y Parinacota,&#10;TarapacÃ¡ y Antofagasta, r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446" y="188640"/>
            <a:ext cx="8727849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71694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1.- Cordillera de los Andes: es alta y maciza con&#10;numerosos volcanes.&#10;2.- DepresiÃ³n intermedia: presenta profundas&#10;quebrad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520881" cy="6397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05463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El norte grande tiene un clima&#10;desÃ©rtico, aquÃ­ se encuentra el&#10;desierto de atacama. PrÃ¡cticamente&#10;no llueve, hace mucho ca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8712968" cy="6435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30939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esarrollar actividades&#10;econÃ³micas asociadas a&#10;la explotaciÃ³n de la&#10;minerÃ­a del cobre en la&#10;mina de Chuquicamata&#10;y la pesc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650" y="188640"/>
            <a:ext cx="8656837" cy="6499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999742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35</Words>
  <Application>Microsoft Office PowerPoint</Application>
  <PresentationFormat>Presentación en pantalla (4:3)</PresentationFormat>
  <Paragraphs>5</Paragraphs>
  <Slides>16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17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tamara arias m</dc:creator>
  <cp:lastModifiedBy>tamara arias m</cp:lastModifiedBy>
  <cp:revision>4</cp:revision>
  <dcterms:created xsi:type="dcterms:W3CDTF">2021-04-01T16:21:13Z</dcterms:created>
  <dcterms:modified xsi:type="dcterms:W3CDTF">2021-04-20T17:38:05Z</dcterms:modified>
</cp:coreProperties>
</file>