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20/04/2021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83968" y="260648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omic Sans MS" pitchFamily="66" charset="0"/>
              </a:rPr>
              <a:t>Ciencias sociales 5º básico.</a:t>
            </a:r>
          </a:p>
          <a:p>
            <a:r>
              <a:rPr lang="es-ES" sz="2400" dirty="0" smtClean="0">
                <a:latin typeface="Comic Sans MS" pitchFamily="66" charset="0"/>
              </a:rPr>
              <a:t>Martes </a:t>
            </a:r>
            <a:r>
              <a:rPr lang="es-ES" sz="2400" dirty="0" smtClean="0">
                <a:latin typeface="Comic Sans MS" pitchFamily="66" charset="0"/>
              </a:rPr>
              <a:t>11 </a:t>
            </a:r>
            <a:r>
              <a:rPr lang="es-ES" sz="2400" dirty="0" smtClean="0">
                <a:latin typeface="Comic Sans MS" pitchFamily="66" charset="0"/>
              </a:rPr>
              <a:t>de mayo, 2021</a:t>
            </a:r>
            <a:endParaRPr lang="es-ES" sz="2400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67544" y="1916832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 smtClean="0">
                <a:latin typeface="Comic Sans MS" pitchFamily="66" charset="0"/>
              </a:rPr>
              <a:t>Objetivo: Identificar características de las zonas naturales de Chile.</a:t>
            </a:r>
            <a:endParaRPr lang="es-ES" sz="4800" b="1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983035" y="5805264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latin typeface="Comic Sans MS" pitchFamily="66" charset="0"/>
              </a:rPr>
              <a:t>Profesora Tamara Arias Mendoza</a:t>
            </a:r>
          </a:p>
          <a:p>
            <a:r>
              <a:rPr lang="es-ES" sz="2000" dirty="0" smtClean="0">
                <a:latin typeface="Comic Sans MS" pitchFamily="66" charset="0"/>
              </a:rPr>
              <a:t>Colegio San José de Cerrillos.</a:t>
            </a:r>
            <a:endParaRPr lang="es-ES" sz="2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718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1.- Cordillera de los Andes: La cordillera de los andes ha&#10;sido fragmentada y erosionada por el paso de los hielos&#10;glaciar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7"/>
            <a:ext cx="8640960" cy="6487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829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n esta zona, predominan&#10;los climas frÃ­os lluvioso,&#10;las temperaturas son&#10;bajas y corre mucho&#10;viento, existe abundante&#10;pres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3" y="188640"/>
            <a:ext cx="8736907" cy="655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1102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â¢En la costa se dan&#10;especies arbÃ³reas de&#10;gran altura. En los&#10;Andes crecen&#10;bosques&#10;de Araucarias y&#10;alerces.&#10;VEGETACIÃN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5250"/>
            <a:ext cx="8712968" cy="654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747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Zonas naturales ,clase 1,2,3,4,5,6,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64" y="188640"/>
            <a:ext cx="8838823" cy="663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238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Zonas naturales ,clase 1,2,3,4,5,6,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784976" cy="659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283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Zonas naturales ,clase 1,2,3,4,5,6,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39"/>
            <a:ext cx="8568952" cy="6433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8663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Zonas naturales ,clase 1,2,3,4,5,6,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48" y="260648"/>
            <a:ext cx="8714132" cy="654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0281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Zonas naturales ,clase 1,2,3,4,5,6,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712968" cy="654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359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n esta zona, predominan los&#10;climas templados&#10;mediterrÃ¡neo, aquÃ­ las&#10;estaciones del aÃ±o se&#10;diferencian claramente, con&#10;inv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8041"/>
            <a:ext cx="8568952" cy="6433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088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L PAISAJE Y ACTIVIDAD ECONÃMICA&#10;Actividad econÃ³mica: pesca,&#10;minerÃ­a, agricultura, silvicultura.&#10;Atractivos turÃ­sticos: ca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46" y="230591"/>
            <a:ext cx="8744934" cy="645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482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â¢ Objetivo: Comprender las caracterÃ­sticas&#10;generales de la zona sur de Chile.&#10;Tema: Zona Sur.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56" y="188639"/>
            <a:ext cx="8717224" cy="654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680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Â¿CÃMO ES LA ZONA SUR?&#10;EstÃ¡ compuesta por la RegiÃ³n de AraucanÃ­a IX,&#10;RegiÃ³n de los rÃ­os XIV y la regiÃ³n de los lagos X.&#10;Es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260647"/>
            <a:ext cx="8664897" cy="6505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596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1.- Cordillera de los Andes: su altura disminuyen y sus&#10;principales cumbres son volcanes como el Llaima .&#10;2.- DepresiÃ³n in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260648"/>
            <a:ext cx="8592889" cy="6451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596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n esta zona, predominan&#10;los climas templados&#10;lluviosos , en el que&#10;llueven entro ocho y doce&#10;meses en el aÃ±o.&#10;CLIMA AGUAS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7"/>
            <a:ext cx="8640960" cy="6487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210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L PAISAJE Y ACTIVIDAD ECONÃMICA&#10;Actividad econÃ³mica: pesca&#10;(salmÃ³n), silvicultura y&#10;ganaderÃ­a.&#10;Atractivos turÃ­sticos: lag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7"/>
            <a:ext cx="8568952" cy="6433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68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â¢ Objetivo: Comprender las caracterÃ­sticas&#10;generales de la zona Austral de Chile.&#10;Tema: Zona Austral.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7344"/>
            <a:ext cx="8640960" cy="6487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2968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32</Words>
  <Application>Microsoft Office PowerPoint</Application>
  <PresentationFormat>Presentación en pantalla (4:3)</PresentationFormat>
  <Paragraphs>5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tamara arias m</dc:creator>
  <cp:lastModifiedBy>tamara arias m</cp:lastModifiedBy>
  <cp:revision>3</cp:revision>
  <dcterms:created xsi:type="dcterms:W3CDTF">2021-04-01T16:35:31Z</dcterms:created>
  <dcterms:modified xsi:type="dcterms:W3CDTF">2021-04-20T17:38:26Z</dcterms:modified>
</cp:coreProperties>
</file>