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02/05/2021</a:t>
            </a:fld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79512" y="105273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omic Sans MS" pitchFamily="66" charset="0"/>
              </a:rPr>
              <a:t>Ciencias sociales 5º básico.</a:t>
            </a:r>
          </a:p>
          <a:p>
            <a:r>
              <a:rPr lang="es-ES" dirty="0" smtClean="0">
                <a:latin typeface="Comic Sans MS" pitchFamily="66" charset="0"/>
              </a:rPr>
              <a:t>Martes 18 de mayo, 2021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6660" y="2204864"/>
            <a:ext cx="76328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i="1" dirty="0" smtClean="0">
                <a:latin typeface="Comic Sans MS" pitchFamily="66" charset="0"/>
              </a:rPr>
              <a:t>Objetivo: Describir y ubicar los riesgos naturales en Chile.</a:t>
            </a:r>
            <a:endParaRPr lang="es-ES" sz="5400" b="1" i="1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822629" y="5949280"/>
            <a:ext cx="392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omic Sans MS" pitchFamily="66" charset="0"/>
              </a:rPr>
              <a:t>Profesora Tamara Arias Mendoza.</a:t>
            </a:r>
          </a:p>
          <a:p>
            <a:r>
              <a:rPr lang="es-ES" dirty="0" smtClean="0">
                <a:latin typeface="Comic Sans MS" pitchFamily="66" charset="0"/>
              </a:rPr>
              <a:t>Colegio San José de Cerrillos.</a:t>
            </a:r>
            <a:endParaRPr lang="es-E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635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â¢ El cinturon de fuego del pacifico es la cadena&#10;volcnica mÃ¡s grande del planeta.&#10;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4" b="13511"/>
          <a:stretch/>
        </p:blipFill>
        <p:spPr bwMode="auto">
          <a:xfrm>
            <a:off x="251519" y="1052735"/>
            <a:ext cx="8569439" cy="504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685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SequÃ­as:&#10;â¢ Se originan por la ausencia de lluvias durante un&#10;perÃ­odo largo de tiempo.&#10;â¢ Puede afectar a las distintas zona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6"/>
          <a:stretch/>
        </p:blipFill>
        <p:spPr bwMode="auto">
          <a:xfrm>
            <a:off x="395536" y="980728"/>
            <a:ext cx="818916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036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esborde de rÃ­os&#10;â¢ El aumento de las lluvias o de los deshielos en la&#10;Cordillera de los Andes, puede provocar un aumento e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" t="7416" b="12720"/>
          <a:stretch/>
        </p:blipFill>
        <p:spPr bwMode="auto">
          <a:xfrm>
            <a:off x="318654" y="1075897"/>
            <a:ext cx="858120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225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eladas:&#10;â¢ En invierno en la zona central, sur y austral, cada cierto&#10;tiempo se producen heladas, originadas por una&#10;dismi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4" b="4278"/>
          <a:stretch/>
        </p:blipFill>
        <p:spPr bwMode="auto">
          <a:xfrm>
            <a:off x="323528" y="980728"/>
            <a:ext cx="8280920" cy="566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124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Aluviones:&#10;â¢ Es barro con agua que baja velozmente por una&#10;quebrada (curso de agua).&#10;â¢ Las zonas mÃ¡s expuestas a estos rie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" t="7660" r="3361" b="17031"/>
          <a:stretch/>
        </p:blipFill>
        <p:spPr bwMode="auto">
          <a:xfrm>
            <a:off x="323528" y="1111990"/>
            <a:ext cx="8326583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67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BiolÃ³gicos&#10;La marea roja&#10;â¢ Es producida por un aumento de la poblaciÃ³n&#10;total de algÃºn tipo de microalga, debido a&#10;diferent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416824" cy="556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290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evenciÃ³n&#10;La Ãºnica forma de prevenir una intoxicaciÃ³n es evitando&#10;comer moluscos que hayan sido extraÃ­dos en zonas&#10;sospec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7" t="6933" r="4416"/>
          <a:stretch/>
        </p:blipFill>
        <p:spPr bwMode="auto">
          <a:xfrm>
            <a:off x="683568" y="980728"/>
            <a:ext cx="7560840" cy="580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74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MAPA&#10;RIESGOS&#10;NATURALES&#10;EN CHILE&#10;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1" t="7413" r="5418"/>
          <a:stretch/>
        </p:blipFill>
        <p:spPr bwMode="auto">
          <a:xfrm>
            <a:off x="755574" y="908720"/>
            <a:ext cx="7313627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656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iesgos naturales en chi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" t="6929" r="4962"/>
          <a:stretch/>
        </p:blipFill>
        <p:spPr bwMode="auto">
          <a:xfrm>
            <a:off x="755576" y="908720"/>
            <a:ext cx="7488832" cy="578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932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Riesgos naturales en chi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7" t="8451" r="4917" b="16240"/>
          <a:stretch/>
        </p:blipFill>
        <p:spPr bwMode="auto">
          <a:xfrm>
            <a:off x="340652" y="713153"/>
            <a:ext cx="5458691" cy="343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Riesgos naturales en chil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9" t="10937" r="5501" b="10414"/>
          <a:stretch/>
        </p:blipFill>
        <p:spPr bwMode="auto">
          <a:xfrm>
            <a:off x="5049835" y="3933056"/>
            <a:ext cx="388843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751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iesgos naturales&#10;â¢ Son aquellos elementos del medio&#10;ambiente que son nocivos para el hombre&#10;y que son causados por fuerza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99" b="3793"/>
          <a:stretch/>
        </p:blipFill>
        <p:spPr bwMode="auto">
          <a:xfrm>
            <a:off x="467544" y="980728"/>
            <a:ext cx="821412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229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Riesgos naturales en chi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2" r="7377"/>
          <a:stretch/>
        </p:blipFill>
        <p:spPr bwMode="auto">
          <a:xfrm>
            <a:off x="1043608" y="764704"/>
            <a:ext cx="6624736" cy="594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148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1412776"/>
            <a:ext cx="720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Comic Sans MS" pitchFamily="66" charset="0"/>
              </a:rPr>
              <a:t>Próxima </a:t>
            </a:r>
            <a:r>
              <a:rPr lang="es-ES" sz="2800" b="1" smtClean="0">
                <a:latin typeface="Comic Sans MS" pitchFamily="66" charset="0"/>
              </a:rPr>
              <a:t>clase </a:t>
            </a:r>
            <a:r>
              <a:rPr lang="es-ES" sz="2800" b="1" smtClean="0">
                <a:latin typeface="Comic Sans MS" pitchFamily="66" charset="0"/>
              </a:rPr>
              <a:t>1º de </a:t>
            </a:r>
            <a:r>
              <a:rPr lang="es-ES" sz="2800" b="1" dirty="0" smtClean="0">
                <a:latin typeface="Comic Sans MS" pitchFamily="66" charset="0"/>
              </a:rPr>
              <a:t>junio: </a:t>
            </a:r>
            <a:r>
              <a:rPr lang="es-ES" sz="2800" b="1" dirty="0" smtClean="0">
                <a:latin typeface="Comic Sans MS" pitchFamily="66" charset="0"/>
              </a:rPr>
              <a:t>Evaluación.</a:t>
            </a:r>
          </a:p>
          <a:p>
            <a:endParaRPr lang="es-ES" sz="2800" b="1" dirty="0">
              <a:latin typeface="Comic Sans MS" pitchFamily="66" charset="0"/>
            </a:endParaRPr>
          </a:p>
          <a:p>
            <a:r>
              <a:rPr lang="es-ES" sz="2800" b="1" dirty="0" smtClean="0">
                <a:latin typeface="Comic Sans MS" pitchFamily="66" charset="0"/>
              </a:rPr>
              <a:t>Contenidos:</a:t>
            </a:r>
          </a:p>
          <a:p>
            <a:pPr marL="285750" indent="-285750">
              <a:buFontTx/>
              <a:buChar char="-"/>
            </a:pPr>
            <a:r>
              <a:rPr lang="es-ES" sz="2800" b="1" dirty="0" smtClean="0">
                <a:latin typeface="Comic Sans MS" pitchFamily="66" charset="0"/>
              </a:rPr>
              <a:t>Zonas naturales de Chile.</a:t>
            </a:r>
          </a:p>
          <a:p>
            <a:pPr marL="285750" indent="-285750">
              <a:buFontTx/>
              <a:buChar char="-"/>
            </a:pPr>
            <a:r>
              <a:rPr lang="es-ES" sz="2800" b="1" dirty="0" smtClean="0">
                <a:latin typeface="Comic Sans MS" pitchFamily="66" charset="0"/>
              </a:rPr>
              <a:t>Riesgos naturales en Chile.</a:t>
            </a:r>
            <a:endParaRPr lang="es-ES" sz="28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612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os riesgos naturales pueden ser:&#10;â¢ A. TectÃ³nicos: terremotos, maremotos,&#10;erupciones volcÃ¡nicas.&#10;â¢ B. ClimÃ¡ticos: inundaci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" t="7149" r="5100" b="12317"/>
          <a:stretch/>
        </p:blipFill>
        <p:spPr bwMode="auto">
          <a:xfrm>
            <a:off x="611560" y="1124744"/>
            <a:ext cx="7980993" cy="526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775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iesgos naturales en Chile&#10;TectÃ³nicos&#10;â¢ Terremotos&#10;â¢ Maremotos&#10;â¢ Erupciones&#10;volcÃ¡nicas&#10;ClimÃ¡ticos&#10;â¢ Inundaciones&#10;â¢ Derrumb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0"/>
          <a:stretch/>
        </p:blipFill>
        <p:spPr bwMode="auto">
          <a:xfrm>
            <a:off x="539552" y="1052736"/>
            <a:ext cx="7920880" cy="549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715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iesgos naturales tectÃ³nicos.&#10;â¢ Las placas tectÃ³nicas son parte de la litÃ³sfera (tierra) y flotan&#10;sobre el magma (material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5454"/>
            <a:ext cx="7560840" cy="567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616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hile y sus placas.&#10;â¢ Las placas sobre las&#10;que se encuentra&#10;Chile chocan y por&#10;eso se forman dos&#10;tipos de relieve:&#10;â¢ En el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9" b="13384"/>
          <a:stretch/>
        </p:blipFill>
        <p:spPr bwMode="auto">
          <a:xfrm>
            <a:off x="460826" y="1268760"/>
            <a:ext cx="825504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373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erremotos:&#10;â¢ Con el terremoto las placas tectÃ³nicas que&#10;chocan liberan energÃ­a.&#10;â¢ Un sismo o terremoto se divide en dos&#10;p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0" b="6899"/>
          <a:stretch/>
        </p:blipFill>
        <p:spPr bwMode="auto">
          <a:xfrm>
            <a:off x="437278" y="980727"/>
            <a:ext cx="8023154" cy="545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80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Â¿QuÃ© es un maremoto?&#10;â¢ son entradas del mar al continente,&#10;originadas por sismos de gran intensidad&#10;que se producen en el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0" b="14542"/>
          <a:stretch/>
        </p:blipFill>
        <p:spPr bwMode="auto">
          <a:xfrm>
            <a:off x="179512" y="1268760"/>
            <a:ext cx="863639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577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Volcanismo:&#10;â¢ FenÃ³meno que&#10;consiste en la&#10;expulsiÃ³n de lava y&#10;gases desde la&#10;profundidad de la&#10;Tierra, a travÃ©s de&#10;fractur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3" b="12421"/>
          <a:stretch/>
        </p:blipFill>
        <p:spPr bwMode="auto">
          <a:xfrm>
            <a:off x="179511" y="1124744"/>
            <a:ext cx="8733593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2055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53</Words>
  <Application>Microsoft Office PowerPoint</Application>
  <PresentationFormat>Presentación en pantalla (4:3)</PresentationFormat>
  <Paragraphs>10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Flujo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6</cp:revision>
  <dcterms:created xsi:type="dcterms:W3CDTF">2021-04-20T20:08:46Z</dcterms:created>
  <dcterms:modified xsi:type="dcterms:W3CDTF">2021-05-02T23:42:57Z</dcterms:modified>
</cp:coreProperties>
</file>