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65" r:id="rId3"/>
    <p:sldId id="258" r:id="rId4"/>
    <p:sldId id="261" r:id="rId5"/>
    <p:sldId id="259" r:id="rId6"/>
    <p:sldId id="262" r:id="rId7"/>
    <p:sldId id="263" r:id="rId8"/>
    <p:sldId id="264" r:id="rId9"/>
    <p:sldId id="257" r:id="rId10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E67F-97B8-46D1-8098-E9C11DAA6025}" type="datetimeFigureOut">
              <a:rPr lang="es-CL" smtClean="0"/>
              <a:pPr/>
              <a:t>06-04-2021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9ED-3A5E-443E-879A-7B3237150D6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89AB2-451E-44A0-8019-A0F962142DB6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9ED-3A5E-443E-879A-7B3237150D6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89AB2-451E-44A0-8019-A0F962142DB6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9ED-3A5E-443E-879A-7B3237150D6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E67F-97B8-46D1-8098-E9C11DAA6025}" type="datetimeFigureOut">
              <a:rPr lang="es-CL" smtClean="0"/>
              <a:pPr/>
              <a:t>06-04-2021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9ED-3A5E-443E-879A-7B3237150D6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89AB2-451E-44A0-8019-A0F962142DB6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9ED-3A5E-443E-879A-7B3237150D6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89AB2-451E-44A0-8019-A0F962142DB6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9ED-3A5E-443E-879A-7B3237150D6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89AB2-451E-44A0-8019-A0F962142DB6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9ED-3A5E-443E-879A-7B3237150D6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E67F-97B8-46D1-8098-E9C11DAA6025}" type="datetimeFigureOut">
              <a:rPr lang="es-CL" smtClean="0"/>
              <a:pPr/>
              <a:t>06-04-2021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9ED-3A5E-443E-879A-7B3237150D6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E67F-97B8-46D1-8098-E9C11DAA6025}" type="datetimeFigureOut">
              <a:rPr lang="es-CL" smtClean="0"/>
              <a:pPr/>
              <a:t>06-04-2021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9ED-3A5E-443E-879A-7B3237150D6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89AB2-451E-44A0-8019-A0F962142DB6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9ED-3A5E-443E-879A-7B3237150D6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89AB2-451E-44A0-8019-A0F962142DB6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9ED-3A5E-443E-879A-7B3237150D6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89AB2-451E-44A0-8019-A0F962142DB6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D99ED-3A5E-443E-879A-7B3237150D6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3568" y="4653136"/>
            <a:ext cx="7920880" cy="1872208"/>
          </a:xfrm>
        </p:spPr>
        <p:txBody>
          <a:bodyPr>
            <a:normAutofit/>
          </a:bodyPr>
          <a:lstStyle/>
          <a:p>
            <a:pPr algn="just"/>
            <a:r>
              <a:rPr lang="es-CL" dirty="0" smtClean="0"/>
              <a:t>                                                         </a:t>
            </a:r>
            <a:r>
              <a:rPr lang="es-CL" sz="3000" dirty="0" smtClean="0"/>
              <a:t>3 </a:t>
            </a:r>
            <a:r>
              <a:rPr lang="es-CL" sz="3000" dirty="0"/>
              <a:t>básico </a:t>
            </a:r>
          </a:p>
          <a:p>
            <a:pPr algn="just"/>
            <a:r>
              <a:rPr lang="es-CL" sz="3000" dirty="0" smtClean="0"/>
              <a:t>                                                         Artes Visuales</a:t>
            </a:r>
          </a:p>
          <a:p>
            <a:pPr algn="just"/>
            <a:r>
              <a:rPr lang="es-CL" sz="3000" dirty="0"/>
              <a:t> </a:t>
            </a:r>
            <a:r>
              <a:rPr lang="es-CL" sz="3000" dirty="0" smtClean="0"/>
              <a:t>                                                            mes abril</a:t>
            </a:r>
            <a:endParaRPr lang="es-CL" sz="3000" dirty="0"/>
          </a:p>
        </p:txBody>
      </p:sp>
      <p:sp>
        <p:nvSpPr>
          <p:cNvPr id="4" name="3 Rectángulo"/>
          <p:cNvSpPr/>
          <p:nvPr/>
        </p:nvSpPr>
        <p:spPr>
          <a:xfrm>
            <a:off x="2017454" y="2967335"/>
            <a:ext cx="51090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CL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s-CL" sz="5400" u="sng" cap="none" spc="0" dirty="0">
                <a:ln w="11430"/>
                <a:solidFill>
                  <a:schemeClr val="tx1"/>
                </a:solidFill>
              </a:rPr>
              <a:t>Entorno natural</a:t>
            </a: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22529" name="Imagen 2" descr="LOGO COLEG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04664"/>
            <a:ext cx="1224136" cy="1008112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043608" y="550133"/>
            <a:ext cx="201622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800" b="1" dirty="0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800" b="1" dirty="0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800" b="1" dirty="0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Valores,</a:t>
            </a:r>
            <a:r>
              <a:rPr kumimoji="0" lang="es-ES" sz="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cultura y talento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8200926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23528" y="2189042"/>
            <a:ext cx="870633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CL" u="sng" cap="all" spc="0" dirty="0">
                <a:ln w="0"/>
                <a:solidFill>
                  <a:schemeClr val="tx1"/>
                </a:solidFill>
                <a:effectLst>
                  <a:reflection endPos="0" dist="5000" dir="5400000" sy="-100000" rotWithShape="0"/>
                </a:effectLst>
              </a:rPr>
              <a:t>Observemos las siguientes imágenes</a:t>
            </a:r>
          </a:p>
        </p:txBody>
      </p:sp>
      <p:pic>
        <p:nvPicPr>
          <p:cNvPr id="3" name="2 Imagen" descr="miaula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0"/>
            <a:ext cx="1440161" cy="407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29513592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3624" y="1988840"/>
            <a:ext cx="4532692" cy="418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-484708" y="740280"/>
            <a:ext cx="5266928" cy="1143000"/>
          </a:xfrm>
        </p:spPr>
        <p:txBody>
          <a:bodyPr/>
          <a:lstStyle/>
          <a:p>
            <a:r>
              <a:rPr lang="es-CL" b="1" dirty="0"/>
              <a:t>Sauce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988840"/>
            <a:ext cx="2448272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Llamada de nube"/>
          <p:cNvSpPr/>
          <p:nvPr/>
        </p:nvSpPr>
        <p:spPr>
          <a:xfrm>
            <a:off x="3563888" y="764704"/>
            <a:ext cx="3024336" cy="158417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/>
              <a:t>¿qué formas tienen mis hojas? </a:t>
            </a:r>
          </a:p>
        </p:txBody>
      </p:sp>
    </p:spTree>
    <p:extLst>
      <p:ext uri="{BB962C8B-B14F-4D97-AF65-F5344CB8AC3E}">
        <p14:creationId xmlns:p14="http://schemas.microsoft.com/office/powerpoint/2010/main" xmlns="" val="1320258902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808757" y="320377"/>
            <a:ext cx="7315201" cy="1668463"/>
          </a:xfrm>
        </p:spPr>
        <p:txBody>
          <a:bodyPr/>
          <a:lstStyle/>
          <a:p>
            <a:r>
              <a:rPr lang="es-CL" b="1" u="sng" dirty="0"/>
              <a:t>Álamo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36912"/>
            <a:ext cx="5273412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711402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Llamada de nube"/>
          <p:cNvSpPr/>
          <p:nvPr/>
        </p:nvSpPr>
        <p:spPr>
          <a:xfrm>
            <a:off x="4535996" y="1278642"/>
            <a:ext cx="3096344" cy="201622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/>
              <a:t>¿Cómo es mi tronco? </a:t>
            </a:r>
          </a:p>
        </p:txBody>
      </p:sp>
    </p:spTree>
    <p:extLst>
      <p:ext uri="{BB962C8B-B14F-4D97-AF65-F5344CB8AC3E}">
        <p14:creationId xmlns:p14="http://schemas.microsoft.com/office/powerpoint/2010/main" xmlns="" val="1851950224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1044624" y="798729"/>
            <a:ext cx="7024744" cy="1143000"/>
          </a:xfrm>
        </p:spPr>
        <p:txBody>
          <a:bodyPr/>
          <a:lstStyle/>
          <a:p>
            <a:r>
              <a:rPr lang="es-CL" b="1" dirty="0"/>
              <a:t>Roble</a:t>
            </a:r>
            <a:r>
              <a:rPr lang="es-CL" dirty="0"/>
              <a:t>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47868" y="1916832"/>
            <a:ext cx="2571750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9" y="1916832"/>
            <a:ext cx="5088566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Llamada de nube"/>
          <p:cNvSpPr/>
          <p:nvPr/>
        </p:nvSpPr>
        <p:spPr>
          <a:xfrm>
            <a:off x="3779912" y="798729"/>
            <a:ext cx="3024336" cy="18002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800" b="1" dirty="0"/>
              <a:t>Cierra los ojos imagina la textura de mis hojas</a:t>
            </a:r>
          </a:p>
        </p:txBody>
      </p:sp>
    </p:spTree>
    <p:extLst>
      <p:ext uri="{BB962C8B-B14F-4D97-AF65-F5344CB8AC3E}">
        <p14:creationId xmlns:p14="http://schemas.microsoft.com/office/powerpoint/2010/main" xmlns="" val="2632899211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47764" y="671462"/>
            <a:ext cx="4248472" cy="684808"/>
          </a:xfrm>
        </p:spPr>
        <p:txBody>
          <a:bodyPr>
            <a:normAutofit fontScale="90000"/>
          </a:bodyPr>
          <a:lstStyle/>
          <a:p>
            <a:r>
              <a:rPr lang="es-CL" b="1" u="sng" dirty="0"/>
              <a:t>Canelo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7603" y="1556792"/>
            <a:ext cx="3096344" cy="4658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00808"/>
            <a:ext cx="3810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Llamada de nube"/>
          <p:cNvSpPr/>
          <p:nvPr/>
        </p:nvSpPr>
        <p:spPr>
          <a:xfrm>
            <a:off x="3995936" y="1578212"/>
            <a:ext cx="2952328" cy="18002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/>
              <a:t>Describe mis formas, colores y texturas</a:t>
            </a:r>
          </a:p>
        </p:txBody>
      </p:sp>
    </p:spTree>
    <p:extLst>
      <p:ext uri="{BB962C8B-B14F-4D97-AF65-F5344CB8AC3E}">
        <p14:creationId xmlns:p14="http://schemas.microsoft.com/office/powerpoint/2010/main" xmlns="" val="10723336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93536" y="332656"/>
            <a:ext cx="7024744" cy="1143000"/>
          </a:xfrm>
        </p:spPr>
        <p:txBody>
          <a:bodyPr/>
          <a:lstStyle/>
          <a:p>
            <a:r>
              <a:rPr lang="es-CL" b="1" u="sng" dirty="0"/>
              <a:t>Pino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16832"/>
            <a:ext cx="333375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28800"/>
            <a:ext cx="31623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Llamada de nube"/>
          <p:cNvSpPr/>
          <p:nvPr/>
        </p:nvSpPr>
        <p:spPr>
          <a:xfrm>
            <a:off x="3059832" y="1268760"/>
            <a:ext cx="2664296" cy="151216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/>
              <a:t>¿Me habías visto antes? ¿Dónde?</a:t>
            </a:r>
          </a:p>
        </p:txBody>
      </p:sp>
    </p:spTree>
    <p:extLst>
      <p:ext uri="{BB962C8B-B14F-4D97-AF65-F5344CB8AC3E}">
        <p14:creationId xmlns:p14="http://schemas.microsoft.com/office/powerpoint/2010/main" xmlns="" val="4068089435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756592" y="818591"/>
            <a:ext cx="7024744" cy="1143000"/>
          </a:xfrm>
        </p:spPr>
        <p:txBody>
          <a:bodyPr/>
          <a:lstStyle/>
          <a:p>
            <a:r>
              <a:rPr lang="es-CL" b="1" dirty="0"/>
              <a:t>Palma chilena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44824"/>
            <a:ext cx="3286125" cy="461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2868" y="3206259"/>
            <a:ext cx="2842680" cy="1896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Llamada de nube"/>
          <p:cNvSpPr/>
          <p:nvPr/>
        </p:nvSpPr>
        <p:spPr>
          <a:xfrm>
            <a:off x="5364088" y="1268760"/>
            <a:ext cx="3168352" cy="172819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800" b="1" dirty="0"/>
              <a:t>¿Me parezco a algunos de los árboles anteriores?¿en qué?</a:t>
            </a:r>
          </a:p>
        </p:txBody>
      </p:sp>
    </p:spTree>
    <p:extLst>
      <p:ext uri="{BB962C8B-B14F-4D97-AF65-F5344CB8AC3E}">
        <p14:creationId xmlns:p14="http://schemas.microsoft.com/office/powerpoint/2010/main" xmlns="" val="1469165737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0013" y="769939"/>
            <a:ext cx="6370339" cy="1668462"/>
          </a:xfrm>
        </p:spPr>
        <p:txBody>
          <a:bodyPr/>
          <a:lstStyle/>
          <a:p>
            <a:r>
              <a:rPr lang="es-CL" u="sng" dirty="0"/>
              <a:t>Actividad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1" y="2438400"/>
            <a:ext cx="8073654" cy="3078832"/>
          </a:xfrm>
        </p:spPr>
        <p:txBody>
          <a:bodyPr>
            <a:normAutofit/>
          </a:bodyPr>
          <a:lstStyle/>
          <a:p>
            <a:r>
              <a:rPr lang="es-CL" dirty="0"/>
              <a:t>R</a:t>
            </a:r>
            <a:r>
              <a:rPr lang="es-CL" dirty="0" smtClean="0"/>
              <a:t>ealizar </a:t>
            </a:r>
            <a:r>
              <a:rPr lang="es-CL" dirty="0"/>
              <a:t>un collage de un árbol imaginado con papeles de colores y recortes de revistas en su croquera.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1971937361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</TotalTime>
  <Words>101</Words>
  <Application>Microsoft Office PowerPoint</Application>
  <PresentationFormat>Presentación en pantalla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Diapositiva 1</vt:lpstr>
      <vt:lpstr>Diapositiva 2</vt:lpstr>
      <vt:lpstr>Sauce</vt:lpstr>
      <vt:lpstr>Álamo</vt:lpstr>
      <vt:lpstr>Roble </vt:lpstr>
      <vt:lpstr>Canelo</vt:lpstr>
      <vt:lpstr>Pino</vt:lpstr>
      <vt:lpstr>Palma chilena</vt:lpstr>
      <vt:lpstr>Actividad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Entorno natural</dc:title>
  <dc:creator>Renat</dc:creator>
  <cp:lastModifiedBy>Paola mateluna rebolledo</cp:lastModifiedBy>
  <cp:revision>8</cp:revision>
  <dcterms:created xsi:type="dcterms:W3CDTF">2015-04-15T03:49:21Z</dcterms:created>
  <dcterms:modified xsi:type="dcterms:W3CDTF">2021-04-07T01:06:26Z</dcterms:modified>
</cp:coreProperties>
</file>